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e1cf119d646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c0462afe64825"/>
  </p:sldMasterIdLst>
  <p:sldIdLst>
    <p:sldId xmlns:r="http://schemas.openxmlformats.org/officeDocument/2006/relationships" id="256" r:id="R7b638a0718524259"/>
    <p:sldId xmlns:r="http://schemas.openxmlformats.org/officeDocument/2006/relationships" id="257" r:id="R5b15184d27c24d46"/>
    <p:sldId xmlns:r="http://schemas.openxmlformats.org/officeDocument/2006/relationships" id="258" r:id="R577ae7fa37ca417f"/>
    <p:sldId xmlns:r="http://schemas.openxmlformats.org/officeDocument/2006/relationships" id="259" r:id="Re9b17ba6ecc646ce"/>
    <p:sldId xmlns:r="http://schemas.openxmlformats.org/officeDocument/2006/relationships" id="260" r:id="Rfb870665688a4be4"/>
    <p:sldId xmlns:r="http://schemas.openxmlformats.org/officeDocument/2006/relationships" id="261" r:id="Rbf07189ffcfe4378"/>
    <p:sldId xmlns:r="http://schemas.openxmlformats.org/officeDocument/2006/relationships" id="262" r:id="R933151578358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c0462afe64825" /><Relationship Type="http://schemas.openxmlformats.org/officeDocument/2006/relationships/slide" Target="/ppt/slides/slide1.xml" Id="R7b638a0718524259" /><Relationship Type="http://schemas.openxmlformats.org/officeDocument/2006/relationships/slide" Target="/ppt/slides/slide2.xml" Id="R5b15184d27c24d46" /><Relationship Type="http://schemas.openxmlformats.org/officeDocument/2006/relationships/slide" Target="/ppt/slides/slide3.xml" Id="R577ae7fa37ca417f" /><Relationship Type="http://schemas.openxmlformats.org/officeDocument/2006/relationships/slide" Target="/ppt/slides/slide4.xml" Id="Re9b17ba6ecc646ce" /><Relationship Type="http://schemas.openxmlformats.org/officeDocument/2006/relationships/slide" Target="/ppt/slides/slide5.xml" Id="Rfb870665688a4be4" /><Relationship Type="http://schemas.openxmlformats.org/officeDocument/2006/relationships/slide" Target="/ppt/slides/slide6.xml" Id="Rbf07189ffcfe4378" /><Relationship Type="http://schemas.openxmlformats.org/officeDocument/2006/relationships/slide" Target="/ppt/slides/slide7.xml" Id="R933151578358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af342f2a04e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4cda2db04170" /><Relationship Type="http://schemas.openxmlformats.org/officeDocument/2006/relationships/theme" Target="/ppt/slideMasters/theme/theme1.xml" Id="R884fe3909d7e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b34cda2db0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f2c326fc041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83fd9d590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34d4e897849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85fea481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d16ca9ec2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5b765791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1f50c3be741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