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e5421ffa74e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4d188573d41d1"/>
  </p:sldMasterIdLst>
  <p:sldIdLst>
    <p:sldId xmlns:r="http://schemas.openxmlformats.org/officeDocument/2006/relationships" id="256" r:id="Rcf2b95a05043428d"/>
    <p:sldId xmlns:r="http://schemas.openxmlformats.org/officeDocument/2006/relationships" id="257" r:id="Rf50f19c0680f4555"/>
    <p:sldId xmlns:r="http://schemas.openxmlformats.org/officeDocument/2006/relationships" id="258" r:id="Rcd54bc12aa484148"/>
    <p:sldId xmlns:r="http://schemas.openxmlformats.org/officeDocument/2006/relationships" id="259" r:id="R5c0c56cfdc7f4d49"/>
    <p:sldId xmlns:r="http://schemas.openxmlformats.org/officeDocument/2006/relationships" id="260" r:id="R4391ed7ba51b45bd"/>
    <p:sldId xmlns:r="http://schemas.openxmlformats.org/officeDocument/2006/relationships" id="261" r:id="Rfe2ee2215b63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4d188573d41d1" /><Relationship Type="http://schemas.openxmlformats.org/officeDocument/2006/relationships/slide" Target="/ppt/slides/slide1.xml" Id="Rcf2b95a05043428d" /><Relationship Type="http://schemas.openxmlformats.org/officeDocument/2006/relationships/slide" Target="/ppt/slides/slide2.xml" Id="Rf50f19c0680f4555" /><Relationship Type="http://schemas.openxmlformats.org/officeDocument/2006/relationships/slide" Target="/ppt/slides/slide3.xml" Id="Rcd54bc12aa484148" /><Relationship Type="http://schemas.openxmlformats.org/officeDocument/2006/relationships/slide" Target="/ppt/slides/slide4.xml" Id="R5c0c56cfdc7f4d49" /><Relationship Type="http://schemas.openxmlformats.org/officeDocument/2006/relationships/slide" Target="/ppt/slides/slide5.xml" Id="R4391ed7ba51b45bd" /><Relationship Type="http://schemas.openxmlformats.org/officeDocument/2006/relationships/slide" Target="/ppt/slides/slide6.xml" Id="Rfe2ee2215b63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21d85b59c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46255fc624557" /><Relationship Type="http://schemas.openxmlformats.org/officeDocument/2006/relationships/theme" Target="/ppt/slideMasters/theme/theme1.xml" Id="R1ae2693858b6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46255fc6245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ac1ce1a6543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bca70a58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c8da6c7e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fc1118d6144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874ad497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6edafd096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ØST-REVISJON BFT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28 20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tove@ost-revisjon.com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918 493 794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BFT AS</a:t>
            </a:r>
          </a:p>
        </p:txBody>
      </p:sp>
    </p:spTree>
  </p:cSld>
  <p:clrMapOvr>
    <a:masterClrMapping xmlns:a="http://schemas.openxmlformats.org/drawingml/2006/main"/>
  </p:clrMapOvr>
</p:sld>
</file>