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01ced538a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f320f81ab4136"/>
  </p:sldMasterIdLst>
  <p:sldIdLst>
    <p:sldId xmlns:r="http://schemas.openxmlformats.org/officeDocument/2006/relationships" id="256" r:id="R3d45f1f370e24721"/>
    <p:sldId xmlns:r="http://schemas.openxmlformats.org/officeDocument/2006/relationships" id="257" r:id="R68a95cec8b664124"/>
    <p:sldId xmlns:r="http://schemas.openxmlformats.org/officeDocument/2006/relationships" id="258" r:id="R8043d0da6bfa4b3a"/>
    <p:sldId xmlns:r="http://schemas.openxmlformats.org/officeDocument/2006/relationships" id="259" r:id="R1e27c5d0d33547e8"/>
    <p:sldId xmlns:r="http://schemas.openxmlformats.org/officeDocument/2006/relationships" id="260" r:id="Rffdcde084c3f4fbb"/>
    <p:sldId xmlns:r="http://schemas.openxmlformats.org/officeDocument/2006/relationships" id="261" r:id="R1eb8a83e27734e0a"/>
    <p:sldId xmlns:r="http://schemas.openxmlformats.org/officeDocument/2006/relationships" id="262" r:id="Rcd02e39be3be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f320f81ab4136" /><Relationship Type="http://schemas.openxmlformats.org/officeDocument/2006/relationships/slide" Target="/ppt/slides/slide1.xml" Id="R3d45f1f370e24721" /><Relationship Type="http://schemas.openxmlformats.org/officeDocument/2006/relationships/slide" Target="/ppt/slides/slide2.xml" Id="R68a95cec8b664124" /><Relationship Type="http://schemas.openxmlformats.org/officeDocument/2006/relationships/slide" Target="/ppt/slides/slide3.xml" Id="R8043d0da6bfa4b3a" /><Relationship Type="http://schemas.openxmlformats.org/officeDocument/2006/relationships/slide" Target="/ppt/slides/slide4.xml" Id="R1e27c5d0d33547e8" /><Relationship Type="http://schemas.openxmlformats.org/officeDocument/2006/relationships/slide" Target="/ppt/slides/slide5.xml" Id="Rffdcde084c3f4fbb" /><Relationship Type="http://schemas.openxmlformats.org/officeDocument/2006/relationships/slide" Target="/ppt/slides/slide6.xml" Id="R1eb8a83e27734e0a" /><Relationship Type="http://schemas.openxmlformats.org/officeDocument/2006/relationships/slide" Target="/ppt/slides/slide7.xml" Id="Rcd02e39be3be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acb26df1d41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17237e6f94b3d" /><Relationship Type="http://schemas.openxmlformats.org/officeDocument/2006/relationships/theme" Target="/ppt/slideMasters/theme/theme1.xml" Id="Rb98f63b71592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17237e6f94b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d0445c1d0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798eb75224b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ca4d192ed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ddcb689a3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0bf343f6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c2cb832c4e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f43c14f9f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