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ec9b4bd2d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e0636a74b47a9"/>
  </p:sldMasterIdLst>
  <p:sldIdLst>
    <p:sldId xmlns:r="http://schemas.openxmlformats.org/officeDocument/2006/relationships" id="256" r:id="R429bf9e3952048b2"/>
    <p:sldId xmlns:r="http://schemas.openxmlformats.org/officeDocument/2006/relationships" id="257" r:id="R9cda9057a8ec41b5"/>
    <p:sldId xmlns:r="http://schemas.openxmlformats.org/officeDocument/2006/relationships" id="258" r:id="R518cabad47034861"/>
    <p:sldId xmlns:r="http://schemas.openxmlformats.org/officeDocument/2006/relationships" id="259" r:id="Rde45f3eaa92a4b9e"/>
    <p:sldId xmlns:r="http://schemas.openxmlformats.org/officeDocument/2006/relationships" id="260" r:id="Rd9bbeb2c7ed54209"/>
    <p:sldId xmlns:r="http://schemas.openxmlformats.org/officeDocument/2006/relationships" id="261" r:id="R49699aabf0134800"/>
    <p:sldId xmlns:r="http://schemas.openxmlformats.org/officeDocument/2006/relationships" id="262" r:id="R53afec45ada7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e0636a74b47a9" /><Relationship Type="http://schemas.openxmlformats.org/officeDocument/2006/relationships/slide" Target="/ppt/slides/slide1.xml" Id="R429bf9e3952048b2" /><Relationship Type="http://schemas.openxmlformats.org/officeDocument/2006/relationships/slide" Target="/ppt/slides/slide2.xml" Id="R9cda9057a8ec41b5" /><Relationship Type="http://schemas.openxmlformats.org/officeDocument/2006/relationships/slide" Target="/ppt/slides/slide3.xml" Id="R518cabad47034861" /><Relationship Type="http://schemas.openxmlformats.org/officeDocument/2006/relationships/slide" Target="/ppt/slides/slide4.xml" Id="Rde45f3eaa92a4b9e" /><Relationship Type="http://schemas.openxmlformats.org/officeDocument/2006/relationships/slide" Target="/ppt/slides/slide5.xml" Id="Rd9bbeb2c7ed54209" /><Relationship Type="http://schemas.openxmlformats.org/officeDocument/2006/relationships/slide" Target="/ppt/slides/slide6.xml" Id="R49699aabf0134800" /><Relationship Type="http://schemas.openxmlformats.org/officeDocument/2006/relationships/slide" Target="/ppt/slides/slide7.xml" Id="R53afec45ada7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a68f7b888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748b5bb94c5b" /><Relationship Type="http://schemas.openxmlformats.org/officeDocument/2006/relationships/theme" Target="/ppt/slideMasters/theme/theme1.xml" Id="R381da1324b4c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4748b5bb9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a55e17d8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553146ff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d0d0406e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f49af35c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6635b5d4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44c0ef0e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1fcddc42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