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31311766dc45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871475ba2e45a1"/>
  </p:sldMasterIdLst>
  <p:sldIdLst>
    <p:sldId xmlns:r="http://schemas.openxmlformats.org/officeDocument/2006/relationships" id="256" r:id="R4b04a511d95f4d10"/>
    <p:sldId xmlns:r="http://schemas.openxmlformats.org/officeDocument/2006/relationships" id="257" r:id="Rdd71e787b7da44c6"/>
    <p:sldId xmlns:r="http://schemas.openxmlformats.org/officeDocument/2006/relationships" id="258" r:id="R24bf37d9d2d54f03"/>
    <p:sldId xmlns:r="http://schemas.openxmlformats.org/officeDocument/2006/relationships" id="259" r:id="R962d4d7824be4c67"/>
    <p:sldId xmlns:r="http://schemas.openxmlformats.org/officeDocument/2006/relationships" id="260" r:id="R6a33cf01171841df"/>
    <p:sldId xmlns:r="http://schemas.openxmlformats.org/officeDocument/2006/relationships" id="261" r:id="R92b05b74d13646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71475ba2e45a1" /><Relationship Type="http://schemas.openxmlformats.org/officeDocument/2006/relationships/slide" Target="/ppt/slides/slide1.xml" Id="R4b04a511d95f4d10" /><Relationship Type="http://schemas.openxmlformats.org/officeDocument/2006/relationships/slide" Target="/ppt/slides/slide2.xml" Id="Rdd71e787b7da44c6" /><Relationship Type="http://schemas.openxmlformats.org/officeDocument/2006/relationships/slide" Target="/ppt/slides/slide3.xml" Id="R24bf37d9d2d54f03" /><Relationship Type="http://schemas.openxmlformats.org/officeDocument/2006/relationships/slide" Target="/ppt/slides/slide4.xml" Id="R962d4d7824be4c67" /><Relationship Type="http://schemas.openxmlformats.org/officeDocument/2006/relationships/slide" Target="/ppt/slides/slide5.xml" Id="R6a33cf01171841df" /><Relationship Type="http://schemas.openxmlformats.org/officeDocument/2006/relationships/slide" Target="/ppt/slides/slide6.xml" Id="R92b05b74d13646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be9f0220349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f67e0cfb84561" /><Relationship Type="http://schemas.openxmlformats.org/officeDocument/2006/relationships/theme" Target="/ppt/slideMasters/theme/theme1.xml" Id="R5b612db99697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9f67e0cfb845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8cb020355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99f897dce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aea478b5847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cd43e452243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1806e52944d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c75caffdd49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