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6363347c674e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efa970072045c6"/>
  </p:sldMasterIdLst>
  <p:sldIdLst>
    <p:sldId xmlns:r="http://schemas.openxmlformats.org/officeDocument/2006/relationships" id="256" r:id="R6a2e51cac3054e50"/>
    <p:sldId xmlns:r="http://schemas.openxmlformats.org/officeDocument/2006/relationships" id="257" r:id="R1ebb0b4cb37f4a54"/>
    <p:sldId xmlns:r="http://schemas.openxmlformats.org/officeDocument/2006/relationships" id="258" r:id="R058e121ca7eb4c6f"/>
    <p:sldId xmlns:r="http://schemas.openxmlformats.org/officeDocument/2006/relationships" id="259" r:id="R40c6fc13c05941b1"/>
    <p:sldId xmlns:r="http://schemas.openxmlformats.org/officeDocument/2006/relationships" id="260" r:id="Ra696cc0ca68a4bd3"/>
    <p:sldId xmlns:r="http://schemas.openxmlformats.org/officeDocument/2006/relationships" id="261" r:id="R07d20c898cd745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fa970072045c6" /><Relationship Type="http://schemas.openxmlformats.org/officeDocument/2006/relationships/slide" Target="/ppt/slides/slide1.xml" Id="R6a2e51cac3054e50" /><Relationship Type="http://schemas.openxmlformats.org/officeDocument/2006/relationships/slide" Target="/ppt/slides/slide2.xml" Id="R1ebb0b4cb37f4a54" /><Relationship Type="http://schemas.openxmlformats.org/officeDocument/2006/relationships/slide" Target="/ppt/slides/slide3.xml" Id="R058e121ca7eb4c6f" /><Relationship Type="http://schemas.openxmlformats.org/officeDocument/2006/relationships/slide" Target="/ppt/slides/slide4.xml" Id="R40c6fc13c05941b1" /><Relationship Type="http://schemas.openxmlformats.org/officeDocument/2006/relationships/slide" Target="/ppt/slides/slide5.xml" Id="Ra696cc0ca68a4bd3" /><Relationship Type="http://schemas.openxmlformats.org/officeDocument/2006/relationships/slide" Target="/ppt/slides/slide6.xml" Id="R07d20c898cd745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038469c8d48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5cbd2914e43cb" /><Relationship Type="http://schemas.openxmlformats.org/officeDocument/2006/relationships/theme" Target="/ppt/slideMasters/theme/theme1.xml" Id="Rda8f7d72061e47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5cbd2914e43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64fabbe4a48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036dd0f9a4e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6fa68f5ad45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15b93563344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38f9867cd45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3ae4f458c4a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