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08012c3e5044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705f5bc224486f"/>
  </p:sldMasterIdLst>
  <p:sldIdLst>
    <p:sldId xmlns:r="http://schemas.openxmlformats.org/officeDocument/2006/relationships" id="256" r:id="Ra1db44db29ff49c8"/>
    <p:sldId xmlns:r="http://schemas.openxmlformats.org/officeDocument/2006/relationships" id="257" r:id="R99545cab98184928"/>
    <p:sldId xmlns:r="http://schemas.openxmlformats.org/officeDocument/2006/relationships" id="258" r:id="R1bc9af2a66614963"/>
    <p:sldId xmlns:r="http://schemas.openxmlformats.org/officeDocument/2006/relationships" id="259" r:id="R830cb20e26284814"/>
    <p:sldId xmlns:r="http://schemas.openxmlformats.org/officeDocument/2006/relationships" id="260" r:id="R4a465a06c0f447f9"/>
    <p:sldId xmlns:r="http://schemas.openxmlformats.org/officeDocument/2006/relationships" id="261" r:id="R0bc83b2851354ea2"/>
    <p:sldId xmlns:r="http://schemas.openxmlformats.org/officeDocument/2006/relationships" id="262" r:id="R49a760bb788244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705f5bc224486f" /><Relationship Type="http://schemas.openxmlformats.org/officeDocument/2006/relationships/slide" Target="/ppt/slides/slide1.xml" Id="Ra1db44db29ff49c8" /><Relationship Type="http://schemas.openxmlformats.org/officeDocument/2006/relationships/slide" Target="/ppt/slides/slide2.xml" Id="R99545cab98184928" /><Relationship Type="http://schemas.openxmlformats.org/officeDocument/2006/relationships/slide" Target="/ppt/slides/slide3.xml" Id="R1bc9af2a66614963" /><Relationship Type="http://schemas.openxmlformats.org/officeDocument/2006/relationships/slide" Target="/ppt/slides/slide4.xml" Id="R830cb20e26284814" /><Relationship Type="http://schemas.openxmlformats.org/officeDocument/2006/relationships/slide" Target="/ppt/slides/slide5.xml" Id="R4a465a06c0f447f9" /><Relationship Type="http://schemas.openxmlformats.org/officeDocument/2006/relationships/slide" Target="/ppt/slides/slide6.xml" Id="R0bc83b2851354ea2" /><Relationship Type="http://schemas.openxmlformats.org/officeDocument/2006/relationships/slide" Target="/ppt/slides/slide7.xml" Id="R49a760bb788244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4de2807ebc48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f94bf3d6f64d6c" /><Relationship Type="http://schemas.openxmlformats.org/officeDocument/2006/relationships/theme" Target="/ppt/slideMasters/theme/theme1.xml" Id="R1fcf6980d11647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f94bf3d6f64d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30aec3ee6848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47454b504f4a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07574595b640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30c999538645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50f119eae14f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d0033209af470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18165046f04a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DUOGJEGOGVITO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DUOGJEGOGVITO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DUOGJEGOGVITO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DUOGJEGOGVITO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DUOGJEGOGVITO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DUOGJEGOGVITO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−11 824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−6 582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864 084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875 903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DUOGJEGOGVITO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KARIN MARIA NYGÅRD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DØVING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DUOGJEGOGVITO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Terneveien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918 485 937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DUOGJEGOGVITO AS</a:t>
            </a:r>
          </a:p>
        </p:txBody>
      </p:sp>
    </p:spTree>
  </p:cSld>
  <p:clrMapOvr>
    <a:masterClrMapping xmlns:a="http://schemas.openxmlformats.org/drawingml/2006/main"/>
  </p:clrMapOvr>
</p:sld>
</file>