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d975c4c48448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3d1a83c65145ac"/>
  </p:sldMasterIdLst>
  <p:sldIdLst>
    <p:sldId xmlns:r="http://schemas.openxmlformats.org/officeDocument/2006/relationships" id="256" r:id="R497196daa22349fd"/>
    <p:sldId xmlns:r="http://schemas.openxmlformats.org/officeDocument/2006/relationships" id="257" r:id="R7a3b5d1134d34d76"/>
    <p:sldId xmlns:r="http://schemas.openxmlformats.org/officeDocument/2006/relationships" id="258" r:id="R3d9455ad12a04fff"/>
    <p:sldId xmlns:r="http://schemas.openxmlformats.org/officeDocument/2006/relationships" id="259" r:id="Rb993ffc3536c4c8a"/>
    <p:sldId xmlns:r="http://schemas.openxmlformats.org/officeDocument/2006/relationships" id="260" r:id="R896701288cc04c0d"/>
    <p:sldId xmlns:r="http://schemas.openxmlformats.org/officeDocument/2006/relationships" id="261" r:id="R2c94d76ab5e04018"/>
    <p:sldId xmlns:r="http://schemas.openxmlformats.org/officeDocument/2006/relationships" id="262" r:id="Rc733872b61c74f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3d1a83c65145ac" /><Relationship Type="http://schemas.openxmlformats.org/officeDocument/2006/relationships/slide" Target="/ppt/slides/slide1.xml" Id="R497196daa22349fd" /><Relationship Type="http://schemas.openxmlformats.org/officeDocument/2006/relationships/slide" Target="/ppt/slides/slide2.xml" Id="R7a3b5d1134d34d76" /><Relationship Type="http://schemas.openxmlformats.org/officeDocument/2006/relationships/slide" Target="/ppt/slides/slide3.xml" Id="R3d9455ad12a04fff" /><Relationship Type="http://schemas.openxmlformats.org/officeDocument/2006/relationships/slide" Target="/ppt/slides/slide4.xml" Id="Rb993ffc3536c4c8a" /><Relationship Type="http://schemas.openxmlformats.org/officeDocument/2006/relationships/slide" Target="/ppt/slides/slide5.xml" Id="R896701288cc04c0d" /><Relationship Type="http://schemas.openxmlformats.org/officeDocument/2006/relationships/slide" Target="/ppt/slides/slide6.xml" Id="R2c94d76ab5e04018" /><Relationship Type="http://schemas.openxmlformats.org/officeDocument/2006/relationships/slide" Target="/ppt/slides/slide7.xml" Id="Rc733872b61c74f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12fa572e3349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d1686e3524ab9" /><Relationship Type="http://schemas.openxmlformats.org/officeDocument/2006/relationships/theme" Target="/ppt/slideMasters/theme/theme1.xml" Id="Re5a9a2e017cd46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bd1686e3524a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1755c7c464a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faecfcc2840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a5e3ea9e74c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5109b34aa4c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3f007637548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9eaa148c54b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e0484cf5a4a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LIKEAGLOVE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LIKEAGLOVE INVEST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872 733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1 675 127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1 675 127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 BARMOEN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Amund Barmoen, Nordahlvegen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918 477 527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LIKEAGLOVE INVEST AS</a:t>
            </a:r>
          </a:p>
        </p:txBody>
      </p:sp>
    </p:spTree>
  </p:cSld>
  <p:clrMapOvr>
    <a:masterClrMapping xmlns:a="http://schemas.openxmlformats.org/drawingml/2006/main"/>
  </p:clrMapOvr>
</p:sld>
</file>