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4e6b87144049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c5ac16a0d547f6"/>
  </p:sldMasterIdLst>
  <p:sldIdLst>
    <p:sldId xmlns:r="http://schemas.openxmlformats.org/officeDocument/2006/relationships" id="256" r:id="R00386141297942f7"/>
    <p:sldId xmlns:r="http://schemas.openxmlformats.org/officeDocument/2006/relationships" id="257" r:id="R88a2accbaf0a437e"/>
    <p:sldId xmlns:r="http://schemas.openxmlformats.org/officeDocument/2006/relationships" id="258" r:id="R94bdd1df687c4d15"/>
    <p:sldId xmlns:r="http://schemas.openxmlformats.org/officeDocument/2006/relationships" id="259" r:id="R555c1f435d224aaa"/>
    <p:sldId xmlns:r="http://schemas.openxmlformats.org/officeDocument/2006/relationships" id="260" r:id="R59cb15772f2b461b"/>
    <p:sldId xmlns:r="http://schemas.openxmlformats.org/officeDocument/2006/relationships" id="261" r:id="Rf4a918eab2ec4933"/>
    <p:sldId xmlns:r="http://schemas.openxmlformats.org/officeDocument/2006/relationships" id="262" r:id="R8eeecd663e0444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c5ac16a0d547f6" /><Relationship Type="http://schemas.openxmlformats.org/officeDocument/2006/relationships/slide" Target="/ppt/slides/slide1.xml" Id="R00386141297942f7" /><Relationship Type="http://schemas.openxmlformats.org/officeDocument/2006/relationships/slide" Target="/ppt/slides/slide2.xml" Id="R88a2accbaf0a437e" /><Relationship Type="http://schemas.openxmlformats.org/officeDocument/2006/relationships/slide" Target="/ppt/slides/slide3.xml" Id="R94bdd1df687c4d15" /><Relationship Type="http://schemas.openxmlformats.org/officeDocument/2006/relationships/slide" Target="/ppt/slides/slide4.xml" Id="R555c1f435d224aaa" /><Relationship Type="http://schemas.openxmlformats.org/officeDocument/2006/relationships/slide" Target="/ppt/slides/slide5.xml" Id="R59cb15772f2b461b" /><Relationship Type="http://schemas.openxmlformats.org/officeDocument/2006/relationships/slide" Target="/ppt/slides/slide6.xml" Id="Rf4a918eab2ec4933" /><Relationship Type="http://schemas.openxmlformats.org/officeDocument/2006/relationships/slide" Target="/ppt/slides/slide7.xml" Id="R8eeecd663e0444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314a4be38c44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75707775ee43ca" /><Relationship Type="http://schemas.openxmlformats.org/officeDocument/2006/relationships/theme" Target="/ppt/slideMasters/theme/theme1.xml" Id="R99d91eb67cee40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75707775ee43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e1ff993954e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d5a8f49ae74f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1265e43ea40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495868b0342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6079db7014f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79f7c1f9843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cb014f57a49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ROSARKA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ROSARKA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ROSARKA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ROSARKA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ROSARKA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ROSARKA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967 072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967 074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ROSARKA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KAJA BRANDRUD ANKER-RASCH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ROSARKA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Kaja Anker-Rasch, Olleveien 14B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918 472 711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ROSARKA AS</a:t>
            </a:r>
          </a:p>
        </p:txBody>
      </p:sp>
    </p:spTree>
  </p:cSld>
  <p:clrMapOvr>
    <a:masterClrMapping xmlns:a="http://schemas.openxmlformats.org/drawingml/2006/main"/>
  </p:clrMapOvr>
</p:sld>
</file>