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867d08a2c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745aed7284611"/>
  </p:sldMasterIdLst>
  <p:sldIdLst>
    <p:sldId xmlns:r="http://schemas.openxmlformats.org/officeDocument/2006/relationships" id="256" r:id="Rfb1194bce4dc4fe7"/>
    <p:sldId xmlns:r="http://schemas.openxmlformats.org/officeDocument/2006/relationships" id="257" r:id="R94d2d44969564b0a"/>
    <p:sldId xmlns:r="http://schemas.openxmlformats.org/officeDocument/2006/relationships" id="258" r:id="Raaf9421be8894aa6"/>
    <p:sldId xmlns:r="http://schemas.openxmlformats.org/officeDocument/2006/relationships" id="259" r:id="R6d848834c22041bf"/>
    <p:sldId xmlns:r="http://schemas.openxmlformats.org/officeDocument/2006/relationships" id="260" r:id="Rd5689b884a864613"/>
    <p:sldId xmlns:r="http://schemas.openxmlformats.org/officeDocument/2006/relationships" id="261" r:id="Rca5bd6644ae6405d"/>
    <p:sldId xmlns:r="http://schemas.openxmlformats.org/officeDocument/2006/relationships" id="262" r:id="Rdf73f7ee047b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745aed7284611" /><Relationship Type="http://schemas.openxmlformats.org/officeDocument/2006/relationships/slide" Target="/ppt/slides/slide1.xml" Id="Rfb1194bce4dc4fe7" /><Relationship Type="http://schemas.openxmlformats.org/officeDocument/2006/relationships/slide" Target="/ppt/slides/slide2.xml" Id="R94d2d44969564b0a" /><Relationship Type="http://schemas.openxmlformats.org/officeDocument/2006/relationships/slide" Target="/ppt/slides/slide3.xml" Id="Raaf9421be8894aa6" /><Relationship Type="http://schemas.openxmlformats.org/officeDocument/2006/relationships/slide" Target="/ppt/slides/slide4.xml" Id="R6d848834c22041bf" /><Relationship Type="http://schemas.openxmlformats.org/officeDocument/2006/relationships/slide" Target="/ppt/slides/slide5.xml" Id="Rd5689b884a864613" /><Relationship Type="http://schemas.openxmlformats.org/officeDocument/2006/relationships/slide" Target="/ppt/slides/slide6.xml" Id="Rca5bd6644ae6405d" /><Relationship Type="http://schemas.openxmlformats.org/officeDocument/2006/relationships/slide" Target="/ppt/slides/slide7.xml" Id="Rdf73f7ee047b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88ff427404b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28112565b4acb" /><Relationship Type="http://schemas.openxmlformats.org/officeDocument/2006/relationships/theme" Target="/ppt/slideMasters/theme/theme1.xml" Id="R815cdcd9bb6448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c28112565b4a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36b20f175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9ac4dafc64e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aee8751f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e4836186f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a8fb7d6c9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9a11de47f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076decda74e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YM CAPITAL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29 356 188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29 558 426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HAAVALDSEN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Ropernveien 10F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YM CAPITAL AS</a:t>
            </a:r>
          </a:p>
        </p:txBody>
      </p:sp>
    </p:spTree>
  </p:cSld>
  <p:clrMapOvr>
    <a:masterClrMapping xmlns:a="http://schemas.openxmlformats.org/drawingml/2006/main"/>
  </p:clrMapOvr>
</p:sld>
</file>