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3de53ac39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c52679f6f4081"/>
  </p:sldMasterIdLst>
  <p:sldIdLst>
    <p:sldId xmlns:r="http://schemas.openxmlformats.org/officeDocument/2006/relationships" id="256" r:id="R3579be2e76af4ac3"/>
    <p:sldId xmlns:r="http://schemas.openxmlformats.org/officeDocument/2006/relationships" id="257" r:id="R56e7ce31f8af4b6b"/>
    <p:sldId xmlns:r="http://schemas.openxmlformats.org/officeDocument/2006/relationships" id="258" r:id="Rc459177b84a14e3a"/>
    <p:sldId xmlns:r="http://schemas.openxmlformats.org/officeDocument/2006/relationships" id="259" r:id="Rf24110a5748e4038"/>
    <p:sldId xmlns:r="http://schemas.openxmlformats.org/officeDocument/2006/relationships" id="260" r:id="R2dd7f41a13e040ec"/>
    <p:sldId xmlns:r="http://schemas.openxmlformats.org/officeDocument/2006/relationships" id="261" r:id="Ree51d8c483f0463a"/>
    <p:sldId xmlns:r="http://schemas.openxmlformats.org/officeDocument/2006/relationships" id="262" r:id="R61f01b085764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c52679f6f4081" /><Relationship Type="http://schemas.openxmlformats.org/officeDocument/2006/relationships/slide" Target="/ppt/slides/slide1.xml" Id="R3579be2e76af4ac3" /><Relationship Type="http://schemas.openxmlformats.org/officeDocument/2006/relationships/slide" Target="/ppt/slides/slide2.xml" Id="R56e7ce31f8af4b6b" /><Relationship Type="http://schemas.openxmlformats.org/officeDocument/2006/relationships/slide" Target="/ppt/slides/slide3.xml" Id="Rc459177b84a14e3a" /><Relationship Type="http://schemas.openxmlformats.org/officeDocument/2006/relationships/slide" Target="/ppt/slides/slide4.xml" Id="Rf24110a5748e4038" /><Relationship Type="http://schemas.openxmlformats.org/officeDocument/2006/relationships/slide" Target="/ppt/slides/slide5.xml" Id="R2dd7f41a13e040ec" /><Relationship Type="http://schemas.openxmlformats.org/officeDocument/2006/relationships/slide" Target="/ppt/slides/slide6.xml" Id="Ree51d8c483f0463a" /><Relationship Type="http://schemas.openxmlformats.org/officeDocument/2006/relationships/slide" Target="/ppt/slides/slide7.xml" Id="R61f01b085764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53bbe0964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3445e5a24606" /><Relationship Type="http://schemas.openxmlformats.org/officeDocument/2006/relationships/theme" Target="/ppt/slideMasters/theme/theme1.xml" Id="R008bbf096664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93445e5a2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cd00c7d5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9c2ba416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be07c9ec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99c12b387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b2fec770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a0ec7c3f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fe1654d26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NÅVIK EDLE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918 422 099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