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1307a93db044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73da3601f491d"/>
  </p:sldMasterIdLst>
  <p:sldIdLst>
    <p:sldId xmlns:r="http://schemas.openxmlformats.org/officeDocument/2006/relationships" id="256" r:id="R6f953a7d3f01415b"/>
    <p:sldId xmlns:r="http://schemas.openxmlformats.org/officeDocument/2006/relationships" id="257" r:id="R41716be2d972403b"/>
    <p:sldId xmlns:r="http://schemas.openxmlformats.org/officeDocument/2006/relationships" id="258" r:id="R6990346a2f414c6d"/>
    <p:sldId xmlns:r="http://schemas.openxmlformats.org/officeDocument/2006/relationships" id="259" r:id="R5d351de5ca6d4182"/>
    <p:sldId xmlns:r="http://schemas.openxmlformats.org/officeDocument/2006/relationships" id="260" r:id="R6034e2e18d0c41f6"/>
    <p:sldId xmlns:r="http://schemas.openxmlformats.org/officeDocument/2006/relationships" id="261" r:id="R2f25f6cf3d2144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73da3601f491d" /><Relationship Type="http://schemas.openxmlformats.org/officeDocument/2006/relationships/slide" Target="/ppt/slides/slide1.xml" Id="R6f953a7d3f01415b" /><Relationship Type="http://schemas.openxmlformats.org/officeDocument/2006/relationships/slide" Target="/ppt/slides/slide2.xml" Id="R41716be2d972403b" /><Relationship Type="http://schemas.openxmlformats.org/officeDocument/2006/relationships/slide" Target="/ppt/slides/slide3.xml" Id="R6990346a2f414c6d" /><Relationship Type="http://schemas.openxmlformats.org/officeDocument/2006/relationships/slide" Target="/ppt/slides/slide4.xml" Id="R5d351de5ca6d4182" /><Relationship Type="http://schemas.openxmlformats.org/officeDocument/2006/relationships/slide" Target="/ppt/slides/slide5.xml" Id="R6034e2e18d0c41f6" /><Relationship Type="http://schemas.openxmlformats.org/officeDocument/2006/relationships/slide" Target="/ppt/slides/slide6.xml" Id="R2f25f6cf3d2144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ed0ad4e75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653f0b73e41fd" /><Relationship Type="http://schemas.openxmlformats.org/officeDocument/2006/relationships/theme" Target="/ppt/slideMasters/theme/theme1.xml" Id="Re817cd4a2f7741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653f0b73e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166812ff349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b427e5cb1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4d86691494d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64b17477b4b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511718b4b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be9759e6b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SKAIPE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918 422 099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SKAIPE AS</a:t>
            </a:r>
          </a:p>
        </p:txBody>
      </p:sp>
    </p:spTree>
  </p:cSld>
  <p:clrMapOvr>
    <a:masterClrMapping xmlns:a="http://schemas.openxmlformats.org/drawingml/2006/main"/>
  </p:clrMapOvr>
</p:sld>
</file>