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6af79c2fc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5f7e305f64f66"/>
  </p:sldMasterIdLst>
  <p:sldIdLst>
    <p:sldId xmlns:r="http://schemas.openxmlformats.org/officeDocument/2006/relationships" id="256" r:id="R9968ad47916e407e"/>
    <p:sldId xmlns:r="http://schemas.openxmlformats.org/officeDocument/2006/relationships" id="257" r:id="Ra74c0c3fc8454820"/>
    <p:sldId xmlns:r="http://schemas.openxmlformats.org/officeDocument/2006/relationships" id="258" r:id="R42bdc141151f4c49"/>
    <p:sldId xmlns:r="http://schemas.openxmlformats.org/officeDocument/2006/relationships" id="259" r:id="R0db9a706e041493b"/>
    <p:sldId xmlns:r="http://schemas.openxmlformats.org/officeDocument/2006/relationships" id="260" r:id="R89c0a6c0277d40e9"/>
    <p:sldId xmlns:r="http://schemas.openxmlformats.org/officeDocument/2006/relationships" id="261" r:id="R2e3684f39d4e4200"/>
    <p:sldId xmlns:r="http://schemas.openxmlformats.org/officeDocument/2006/relationships" id="262" r:id="R44f0d0f2687e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5f7e305f64f66" /><Relationship Type="http://schemas.openxmlformats.org/officeDocument/2006/relationships/slide" Target="/ppt/slides/slide1.xml" Id="R9968ad47916e407e" /><Relationship Type="http://schemas.openxmlformats.org/officeDocument/2006/relationships/slide" Target="/ppt/slides/slide2.xml" Id="Ra74c0c3fc8454820" /><Relationship Type="http://schemas.openxmlformats.org/officeDocument/2006/relationships/slide" Target="/ppt/slides/slide3.xml" Id="R42bdc141151f4c49" /><Relationship Type="http://schemas.openxmlformats.org/officeDocument/2006/relationships/slide" Target="/ppt/slides/slide4.xml" Id="R0db9a706e041493b" /><Relationship Type="http://schemas.openxmlformats.org/officeDocument/2006/relationships/slide" Target="/ppt/slides/slide5.xml" Id="R89c0a6c0277d40e9" /><Relationship Type="http://schemas.openxmlformats.org/officeDocument/2006/relationships/slide" Target="/ppt/slides/slide6.xml" Id="R2e3684f39d4e4200" /><Relationship Type="http://schemas.openxmlformats.org/officeDocument/2006/relationships/slide" Target="/ppt/slides/slide7.xml" Id="R44f0d0f2687e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b23940339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8b2720b3c40a9" /><Relationship Type="http://schemas.openxmlformats.org/officeDocument/2006/relationships/theme" Target="/ppt/slideMasters/theme/theme1.xml" Id="R4fbe3930cfcc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8b2720b3c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d9565a069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08c36ae81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613f02fe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0b65d5682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cafcba141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5d738e8dd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37cd2c1b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20 538 602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21 144 175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OMSTED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