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6d6247677d46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f84c42f4f84e21"/>
  </p:sldMasterIdLst>
  <p:sldIdLst>
    <p:sldId xmlns:r="http://schemas.openxmlformats.org/officeDocument/2006/relationships" id="256" r:id="Rb39f34ae816b454f"/>
    <p:sldId xmlns:r="http://schemas.openxmlformats.org/officeDocument/2006/relationships" id="257" r:id="Rb5809e5b16194046"/>
    <p:sldId xmlns:r="http://schemas.openxmlformats.org/officeDocument/2006/relationships" id="258" r:id="R80e16526b50e46e2"/>
    <p:sldId xmlns:r="http://schemas.openxmlformats.org/officeDocument/2006/relationships" id="259" r:id="Rb015cec092de4d1b"/>
    <p:sldId xmlns:r="http://schemas.openxmlformats.org/officeDocument/2006/relationships" id="260" r:id="Rd054b0fb112a4a59"/>
    <p:sldId xmlns:r="http://schemas.openxmlformats.org/officeDocument/2006/relationships" id="261" r:id="Rf6b2e4c06dbe4188"/>
    <p:sldId xmlns:r="http://schemas.openxmlformats.org/officeDocument/2006/relationships" id="262" r:id="R0e0e4976d7624c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f84c42f4f84e21" /><Relationship Type="http://schemas.openxmlformats.org/officeDocument/2006/relationships/slide" Target="/ppt/slides/slide1.xml" Id="Rb39f34ae816b454f" /><Relationship Type="http://schemas.openxmlformats.org/officeDocument/2006/relationships/slide" Target="/ppt/slides/slide2.xml" Id="Rb5809e5b16194046" /><Relationship Type="http://schemas.openxmlformats.org/officeDocument/2006/relationships/slide" Target="/ppt/slides/slide3.xml" Id="R80e16526b50e46e2" /><Relationship Type="http://schemas.openxmlformats.org/officeDocument/2006/relationships/slide" Target="/ppt/slides/slide4.xml" Id="Rb015cec092de4d1b" /><Relationship Type="http://schemas.openxmlformats.org/officeDocument/2006/relationships/slide" Target="/ppt/slides/slide5.xml" Id="Rd054b0fb112a4a59" /><Relationship Type="http://schemas.openxmlformats.org/officeDocument/2006/relationships/slide" Target="/ppt/slides/slide6.xml" Id="Rf6b2e4c06dbe4188" /><Relationship Type="http://schemas.openxmlformats.org/officeDocument/2006/relationships/slide" Target="/ppt/slides/slide7.xml" Id="R0e0e4976d7624c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e2c02d5fe341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b37c1b0bd4cbc" /><Relationship Type="http://schemas.openxmlformats.org/officeDocument/2006/relationships/theme" Target="/ppt/slideMasters/theme/theme1.xml" Id="R8293809c016c41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2b37c1b0bd4c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e7ad65f6a48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22692707e4f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6ec7fa4b748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5154317f445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9565bf7124c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80720bd5941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53a8a817c4d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MAGNE HOPE AS ENTREPRENØRFORRETNING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HOPE AS ENTREPRENØRFORRETNING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HOPE AS ENTREPRENØRFORRETNING ble etablert [år] og holder til i Mongstad.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HOPE AS ENTREPRENØRFORRETNING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HOPE AS ENTREPRENØRFORRETNING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HOPE AS ENTREPRENØRFORRETNING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179 431 648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17 468 067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16 149 212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49 280 575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87 296 887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HOPE AS ENTREPRENØRFORRETNING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 HOPE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HOPE AS ENTREPRENØRFORRETNING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Litlåsvegen 197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5954 Mongstad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16 76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oystein@magnehope.no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918 366 016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HOPE AS ENTREPRENØRFORRETNING</a:t>
            </a:r>
          </a:p>
        </p:txBody>
      </p:sp>
    </p:spTree>
  </p:cSld>
  <p:clrMapOvr>
    <a:masterClrMapping xmlns:a="http://schemas.openxmlformats.org/drawingml/2006/main"/>
  </p:clrMapOvr>
</p:sld>
</file>