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97917a5e9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3b520150a4424"/>
  </p:sldMasterIdLst>
  <p:sldIdLst>
    <p:sldId xmlns:r="http://schemas.openxmlformats.org/officeDocument/2006/relationships" id="256" r:id="R1cd4885ba8274da7"/>
    <p:sldId xmlns:r="http://schemas.openxmlformats.org/officeDocument/2006/relationships" id="257" r:id="R743f9c8fd66249bc"/>
    <p:sldId xmlns:r="http://schemas.openxmlformats.org/officeDocument/2006/relationships" id="258" r:id="Raa2ff100a21c4ecb"/>
    <p:sldId xmlns:r="http://schemas.openxmlformats.org/officeDocument/2006/relationships" id="259" r:id="Ra1ebc83258fc475c"/>
    <p:sldId xmlns:r="http://schemas.openxmlformats.org/officeDocument/2006/relationships" id="260" r:id="R76b7ccead4dd4991"/>
    <p:sldId xmlns:r="http://schemas.openxmlformats.org/officeDocument/2006/relationships" id="261" r:id="Rb4a7cf1c9fe847f1"/>
    <p:sldId xmlns:r="http://schemas.openxmlformats.org/officeDocument/2006/relationships" id="262" r:id="R849704da697547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3b520150a4424" /><Relationship Type="http://schemas.openxmlformats.org/officeDocument/2006/relationships/slide" Target="/ppt/slides/slide1.xml" Id="R1cd4885ba8274da7" /><Relationship Type="http://schemas.openxmlformats.org/officeDocument/2006/relationships/slide" Target="/ppt/slides/slide2.xml" Id="R743f9c8fd66249bc" /><Relationship Type="http://schemas.openxmlformats.org/officeDocument/2006/relationships/slide" Target="/ppt/slides/slide3.xml" Id="Raa2ff100a21c4ecb" /><Relationship Type="http://schemas.openxmlformats.org/officeDocument/2006/relationships/slide" Target="/ppt/slides/slide4.xml" Id="Ra1ebc83258fc475c" /><Relationship Type="http://schemas.openxmlformats.org/officeDocument/2006/relationships/slide" Target="/ppt/slides/slide5.xml" Id="R76b7ccead4dd4991" /><Relationship Type="http://schemas.openxmlformats.org/officeDocument/2006/relationships/slide" Target="/ppt/slides/slide6.xml" Id="Rb4a7cf1c9fe847f1" /><Relationship Type="http://schemas.openxmlformats.org/officeDocument/2006/relationships/slide" Target="/ppt/slides/slide7.xml" Id="R849704da697547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2e0f6a447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ca0a5d7404a95" /><Relationship Type="http://schemas.openxmlformats.org/officeDocument/2006/relationships/theme" Target="/ppt/slideMasters/theme/theme1.xml" Id="R98d41917c58d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0ca0a5d740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3ee5eadf2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0f521a82a48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d28141278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38213aff949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b1a09e66d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816ebf0f8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a5c1684ae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HOPE AS ENTREPRENØRFORRETNING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HOPE AS ENTREPRENØRFORRETNING ble etablert [år] og holder til i Mongstad.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179 431 648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17 468 067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16 149 212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49 280 575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87 296 887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 HOPE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Litlåsvegen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5954 Mongstad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16 76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oystein@magnehope.no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918 366 016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