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c11fc0f3e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52eaf8c274083"/>
  </p:sldMasterIdLst>
  <p:sldIdLst>
    <p:sldId xmlns:r="http://schemas.openxmlformats.org/officeDocument/2006/relationships" id="256" r:id="R97fc62fcf6554912"/>
    <p:sldId xmlns:r="http://schemas.openxmlformats.org/officeDocument/2006/relationships" id="257" r:id="R04ebab58e0da471e"/>
    <p:sldId xmlns:r="http://schemas.openxmlformats.org/officeDocument/2006/relationships" id="258" r:id="R9d8c7c55f6854e82"/>
    <p:sldId xmlns:r="http://schemas.openxmlformats.org/officeDocument/2006/relationships" id="259" r:id="Rb1efa07f92574b0d"/>
    <p:sldId xmlns:r="http://schemas.openxmlformats.org/officeDocument/2006/relationships" id="260" r:id="R309927894fc74ef6"/>
    <p:sldId xmlns:r="http://schemas.openxmlformats.org/officeDocument/2006/relationships" id="261" r:id="R2222f9c75f7c4ada"/>
    <p:sldId xmlns:r="http://schemas.openxmlformats.org/officeDocument/2006/relationships" id="262" r:id="R83bc65139880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52eaf8c274083" /><Relationship Type="http://schemas.openxmlformats.org/officeDocument/2006/relationships/slide" Target="/ppt/slides/slide1.xml" Id="R97fc62fcf6554912" /><Relationship Type="http://schemas.openxmlformats.org/officeDocument/2006/relationships/slide" Target="/ppt/slides/slide2.xml" Id="R04ebab58e0da471e" /><Relationship Type="http://schemas.openxmlformats.org/officeDocument/2006/relationships/slide" Target="/ppt/slides/slide3.xml" Id="R9d8c7c55f6854e82" /><Relationship Type="http://schemas.openxmlformats.org/officeDocument/2006/relationships/slide" Target="/ppt/slides/slide4.xml" Id="Rb1efa07f92574b0d" /><Relationship Type="http://schemas.openxmlformats.org/officeDocument/2006/relationships/slide" Target="/ppt/slides/slide5.xml" Id="R309927894fc74ef6" /><Relationship Type="http://schemas.openxmlformats.org/officeDocument/2006/relationships/slide" Target="/ppt/slides/slide6.xml" Id="R2222f9c75f7c4ada" /><Relationship Type="http://schemas.openxmlformats.org/officeDocument/2006/relationships/slide" Target="/ppt/slides/slide7.xml" Id="R83bc65139880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dbd5278c2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ba19cb4144c7d" /><Relationship Type="http://schemas.openxmlformats.org/officeDocument/2006/relationships/theme" Target="/ppt/slideMasters/theme/theme1.xml" Id="R9d69949811064f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ba19cb414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549117c8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37f48a64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40ed7f09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afd5fa1f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5e5098a3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c0a9e754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bb9acec28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26,6 %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 SYVERSEN HOLDING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