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930c9c16a74c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83f0a240454596"/>
  </p:sldMasterIdLst>
  <p:sldIdLst>
    <p:sldId xmlns:r="http://schemas.openxmlformats.org/officeDocument/2006/relationships" id="256" r:id="R8102a4c8392c42bb"/>
    <p:sldId xmlns:r="http://schemas.openxmlformats.org/officeDocument/2006/relationships" id="257" r:id="R21b7b04a6327476e"/>
    <p:sldId xmlns:r="http://schemas.openxmlformats.org/officeDocument/2006/relationships" id="258" r:id="R791155c4d564479a"/>
    <p:sldId xmlns:r="http://schemas.openxmlformats.org/officeDocument/2006/relationships" id="259" r:id="Ra415703708924b86"/>
    <p:sldId xmlns:r="http://schemas.openxmlformats.org/officeDocument/2006/relationships" id="260" r:id="Rda4b0d4c79ae428d"/>
    <p:sldId xmlns:r="http://schemas.openxmlformats.org/officeDocument/2006/relationships" id="261" r:id="Rbdc1303f4fce43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83f0a240454596" /><Relationship Type="http://schemas.openxmlformats.org/officeDocument/2006/relationships/slide" Target="/ppt/slides/slide1.xml" Id="R8102a4c8392c42bb" /><Relationship Type="http://schemas.openxmlformats.org/officeDocument/2006/relationships/slide" Target="/ppt/slides/slide2.xml" Id="R21b7b04a6327476e" /><Relationship Type="http://schemas.openxmlformats.org/officeDocument/2006/relationships/slide" Target="/ppt/slides/slide3.xml" Id="R791155c4d564479a" /><Relationship Type="http://schemas.openxmlformats.org/officeDocument/2006/relationships/slide" Target="/ppt/slides/slide4.xml" Id="Ra415703708924b86" /><Relationship Type="http://schemas.openxmlformats.org/officeDocument/2006/relationships/slide" Target="/ppt/slides/slide5.xml" Id="Rda4b0d4c79ae428d" /><Relationship Type="http://schemas.openxmlformats.org/officeDocument/2006/relationships/slide" Target="/ppt/slides/slide6.xml" Id="Rbdc1303f4fce43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34e41d5b7745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ad0035b1e4ddc" /><Relationship Type="http://schemas.openxmlformats.org/officeDocument/2006/relationships/theme" Target="/ppt/slideMasters/theme/theme1.xml" Id="R9c23bdafaf9a43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7ad0035b1e4d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50928a20344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745452b7e48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72597ca6649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ccc05cb1a4d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b3b5d844346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dc78ecfd248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PROGRESSUM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Schweigaards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www.progressum.no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918 313 540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GRUPPEN AS</a:t>
            </a:r>
          </a:p>
        </p:txBody>
      </p:sp>
    </p:spTree>
  </p:cSld>
  <p:clrMapOvr>
    <a:masterClrMapping xmlns:a="http://schemas.openxmlformats.org/drawingml/2006/main"/>
  </p:clrMapOvr>
</p:sld>
</file>