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d95a4b473a41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6d94db22d6478c"/>
  </p:sldMasterIdLst>
  <p:sldIdLst>
    <p:sldId xmlns:r="http://schemas.openxmlformats.org/officeDocument/2006/relationships" id="256" r:id="R1171052401ad4e4f"/>
    <p:sldId xmlns:r="http://schemas.openxmlformats.org/officeDocument/2006/relationships" id="257" r:id="R27f88972f3cd4eae"/>
    <p:sldId xmlns:r="http://schemas.openxmlformats.org/officeDocument/2006/relationships" id="258" r:id="Rea93ebb56a4b4c92"/>
    <p:sldId xmlns:r="http://schemas.openxmlformats.org/officeDocument/2006/relationships" id="259" r:id="R2ca17ae8f3fa4fae"/>
    <p:sldId xmlns:r="http://schemas.openxmlformats.org/officeDocument/2006/relationships" id="260" r:id="R71cc3b0777d64ccb"/>
    <p:sldId xmlns:r="http://schemas.openxmlformats.org/officeDocument/2006/relationships" id="261" r:id="Rd754e561904f4aaf"/>
    <p:sldId xmlns:r="http://schemas.openxmlformats.org/officeDocument/2006/relationships" id="262" r:id="Rcacdc05d94244d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6d94db22d6478c" /><Relationship Type="http://schemas.openxmlformats.org/officeDocument/2006/relationships/slide" Target="/ppt/slides/slide1.xml" Id="R1171052401ad4e4f" /><Relationship Type="http://schemas.openxmlformats.org/officeDocument/2006/relationships/slide" Target="/ppt/slides/slide2.xml" Id="R27f88972f3cd4eae" /><Relationship Type="http://schemas.openxmlformats.org/officeDocument/2006/relationships/slide" Target="/ppt/slides/slide3.xml" Id="Rea93ebb56a4b4c92" /><Relationship Type="http://schemas.openxmlformats.org/officeDocument/2006/relationships/slide" Target="/ppt/slides/slide4.xml" Id="R2ca17ae8f3fa4fae" /><Relationship Type="http://schemas.openxmlformats.org/officeDocument/2006/relationships/slide" Target="/ppt/slides/slide5.xml" Id="R71cc3b0777d64ccb" /><Relationship Type="http://schemas.openxmlformats.org/officeDocument/2006/relationships/slide" Target="/ppt/slides/slide6.xml" Id="Rd754e561904f4aaf" /><Relationship Type="http://schemas.openxmlformats.org/officeDocument/2006/relationships/slide" Target="/ppt/slides/slide7.xml" Id="Rcacdc05d94244d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432269e3ed4c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b7aeffabb4df7" /><Relationship Type="http://schemas.openxmlformats.org/officeDocument/2006/relationships/theme" Target="/ppt/slideMasters/theme/theme1.xml" Id="Rb233e8705da64b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7b7aeffabb4d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9f71f4fbd44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86301c23046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4166e0c1b47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6e9f50ba944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1faea1cf54c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1972ebbdf4b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6bdd01b5d4a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MÆLEN MASKIN &amp;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MÆLEN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MÆLEN MASKIN &amp; TRANSPORT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MÆLEN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MÆLEN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MÆLEN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18 698 929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427 537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342 525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2 868 903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5 352 113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MÆLEN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NARVE MÆLEN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GRETE-MIMMI MÆLEN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MÆLEN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MÆLEN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Vidsyn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48 05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918 313 028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MÆLEN MASKIN &amp; TRANSPORT AS</a:t>
            </a:r>
          </a:p>
        </p:txBody>
      </p:sp>
    </p:spTree>
  </p:cSld>
  <p:clrMapOvr>
    <a:masterClrMapping xmlns:a="http://schemas.openxmlformats.org/drawingml/2006/main"/>
  </p:clrMapOvr>
</p:sld>
</file>