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4cfb612ff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6cec15f784754"/>
  </p:sldMasterIdLst>
  <p:sldIdLst>
    <p:sldId xmlns:r="http://schemas.openxmlformats.org/officeDocument/2006/relationships" id="256" r:id="R2b9eda7c059a4791"/>
    <p:sldId xmlns:r="http://schemas.openxmlformats.org/officeDocument/2006/relationships" id="257" r:id="R7f4bf79ea28a47af"/>
    <p:sldId xmlns:r="http://schemas.openxmlformats.org/officeDocument/2006/relationships" id="258" r:id="Re16b2ea6b4d94fd5"/>
    <p:sldId xmlns:r="http://schemas.openxmlformats.org/officeDocument/2006/relationships" id="259" r:id="R4568b141307d49c2"/>
    <p:sldId xmlns:r="http://schemas.openxmlformats.org/officeDocument/2006/relationships" id="260" r:id="Rd9a8bab5a1f14272"/>
    <p:sldId xmlns:r="http://schemas.openxmlformats.org/officeDocument/2006/relationships" id="261" r:id="R30746e188e3b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6cec15f784754" /><Relationship Type="http://schemas.openxmlformats.org/officeDocument/2006/relationships/slide" Target="/ppt/slides/slide1.xml" Id="R2b9eda7c059a4791" /><Relationship Type="http://schemas.openxmlformats.org/officeDocument/2006/relationships/slide" Target="/ppt/slides/slide2.xml" Id="R7f4bf79ea28a47af" /><Relationship Type="http://schemas.openxmlformats.org/officeDocument/2006/relationships/slide" Target="/ppt/slides/slide3.xml" Id="Re16b2ea6b4d94fd5" /><Relationship Type="http://schemas.openxmlformats.org/officeDocument/2006/relationships/slide" Target="/ppt/slides/slide4.xml" Id="R4568b141307d49c2" /><Relationship Type="http://schemas.openxmlformats.org/officeDocument/2006/relationships/slide" Target="/ppt/slides/slide5.xml" Id="Rd9a8bab5a1f14272" /><Relationship Type="http://schemas.openxmlformats.org/officeDocument/2006/relationships/slide" Target="/ppt/slides/slide6.xml" Id="R30746e188e3b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007824fe2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a0f89f0164573" /><Relationship Type="http://schemas.openxmlformats.org/officeDocument/2006/relationships/theme" Target="/ppt/slideMasters/theme/theme1.xml" Id="Rcc268d8270cf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a0f89f016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0d4e2bd5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915e303d5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36ee62345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6c452cfb4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203850378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2ea52917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