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e75d941f1045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89cfe1fa2d4ffd"/>
  </p:sldMasterIdLst>
  <p:sldIdLst>
    <p:sldId xmlns:r="http://schemas.openxmlformats.org/officeDocument/2006/relationships" id="256" r:id="R5e124891cafb4735"/>
    <p:sldId xmlns:r="http://schemas.openxmlformats.org/officeDocument/2006/relationships" id="257" r:id="R63484f5af7074076"/>
    <p:sldId xmlns:r="http://schemas.openxmlformats.org/officeDocument/2006/relationships" id="258" r:id="R4886c57ef26743e2"/>
    <p:sldId xmlns:r="http://schemas.openxmlformats.org/officeDocument/2006/relationships" id="259" r:id="R60c4d396cbb94cf5"/>
    <p:sldId xmlns:r="http://schemas.openxmlformats.org/officeDocument/2006/relationships" id="260" r:id="R9939f3a0ee554c0a"/>
    <p:sldId xmlns:r="http://schemas.openxmlformats.org/officeDocument/2006/relationships" id="261" r:id="R0a62be473c6f4888"/>
    <p:sldId xmlns:r="http://schemas.openxmlformats.org/officeDocument/2006/relationships" id="262" r:id="Rd31e728f75344e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89cfe1fa2d4ffd" /><Relationship Type="http://schemas.openxmlformats.org/officeDocument/2006/relationships/slide" Target="/ppt/slides/slide1.xml" Id="R5e124891cafb4735" /><Relationship Type="http://schemas.openxmlformats.org/officeDocument/2006/relationships/slide" Target="/ppt/slides/slide2.xml" Id="R63484f5af7074076" /><Relationship Type="http://schemas.openxmlformats.org/officeDocument/2006/relationships/slide" Target="/ppt/slides/slide3.xml" Id="R4886c57ef26743e2" /><Relationship Type="http://schemas.openxmlformats.org/officeDocument/2006/relationships/slide" Target="/ppt/slides/slide4.xml" Id="R60c4d396cbb94cf5" /><Relationship Type="http://schemas.openxmlformats.org/officeDocument/2006/relationships/slide" Target="/ppt/slides/slide5.xml" Id="R9939f3a0ee554c0a" /><Relationship Type="http://schemas.openxmlformats.org/officeDocument/2006/relationships/slide" Target="/ppt/slides/slide6.xml" Id="R0a62be473c6f4888" /><Relationship Type="http://schemas.openxmlformats.org/officeDocument/2006/relationships/slide" Target="/ppt/slides/slide7.xml" Id="Rd31e728f75344e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cefca61a5a44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ba7bde2b840e7" /><Relationship Type="http://schemas.openxmlformats.org/officeDocument/2006/relationships/theme" Target="/ppt/slideMasters/theme/theme1.xml" Id="R67030fcd4d2a42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dba7bde2b840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3208f028341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e7ff3f46549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f131228e24d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7be2ec03946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67a861d7645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48689ce2142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7496711d445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 JOHANNSON HANDEL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 JOHANNSON HANDEL II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146 600 364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4 074 098 600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4 077 305 100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 JOHANNSON HANDEL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918 298 371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II AS</a:t>
            </a:r>
          </a:p>
        </p:txBody>
      </p:sp>
    </p:spTree>
  </p:cSld>
  <p:clrMapOvr>
    <a:masterClrMapping xmlns:a="http://schemas.openxmlformats.org/drawingml/2006/main"/>
  </p:clrMapOvr>
</p:sld>
</file>