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6cafab336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3331aa88e4a89"/>
  </p:sldMasterIdLst>
  <p:sldIdLst>
    <p:sldId xmlns:r="http://schemas.openxmlformats.org/officeDocument/2006/relationships" id="256" r:id="R84e52f5fd7b944d6"/>
    <p:sldId xmlns:r="http://schemas.openxmlformats.org/officeDocument/2006/relationships" id="257" r:id="R6d4e0916e3624e50"/>
    <p:sldId xmlns:r="http://schemas.openxmlformats.org/officeDocument/2006/relationships" id="258" r:id="Ra7b4a6974b0444f7"/>
    <p:sldId xmlns:r="http://schemas.openxmlformats.org/officeDocument/2006/relationships" id="259" r:id="R208869edfca14c7d"/>
    <p:sldId xmlns:r="http://schemas.openxmlformats.org/officeDocument/2006/relationships" id="260" r:id="R0d9a77db17984e93"/>
    <p:sldId xmlns:r="http://schemas.openxmlformats.org/officeDocument/2006/relationships" id="261" r:id="Rc97343884687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3331aa88e4a89" /><Relationship Type="http://schemas.openxmlformats.org/officeDocument/2006/relationships/slide" Target="/ppt/slides/slide1.xml" Id="R84e52f5fd7b944d6" /><Relationship Type="http://schemas.openxmlformats.org/officeDocument/2006/relationships/slide" Target="/ppt/slides/slide2.xml" Id="R6d4e0916e3624e50" /><Relationship Type="http://schemas.openxmlformats.org/officeDocument/2006/relationships/slide" Target="/ppt/slides/slide3.xml" Id="Ra7b4a6974b0444f7" /><Relationship Type="http://schemas.openxmlformats.org/officeDocument/2006/relationships/slide" Target="/ppt/slides/slide4.xml" Id="R208869edfca14c7d" /><Relationship Type="http://schemas.openxmlformats.org/officeDocument/2006/relationships/slide" Target="/ppt/slides/slide5.xml" Id="R0d9a77db17984e93" /><Relationship Type="http://schemas.openxmlformats.org/officeDocument/2006/relationships/slide" Target="/ppt/slides/slide6.xml" Id="Rc97343884687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d5fe8c0a7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a5e362f74d8b" /><Relationship Type="http://schemas.openxmlformats.org/officeDocument/2006/relationships/theme" Target="/ppt/slideMasters/theme/theme1.xml" Id="R4e19a1e1a0da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2a5e362f7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fc6b3848b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4d2d7d7a7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71c86f83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78700e85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0169fa517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89a688ad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