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39613d1f3e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ce26c1b1624142"/>
  </p:sldMasterIdLst>
  <p:sldIdLst>
    <p:sldId xmlns:r="http://schemas.openxmlformats.org/officeDocument/2006/relationships" id="256" r:id="R55c8f09dd525483c"/>
    <p:sldId xmlns:r="http://schemas.openxmlformats.org/officeDocument/2006/relationships" id="257" r:id="Rc24a33d9586a4294"/>
    <p:sldId xmlns:r="http://schemas.openxmlformats.org/officeDocument/2006/relationships" id="258" r:id="R1017cbf49aa4481d"/>
    <p:sldId xmlns:r="http://schemas.openxmlformats.org/officeDocument/2006/relationships" id="259" r:id="Ra58019b4cd744f5e"/>
    <p:sldId xmlns:r="http://schemas.openxmlformats.org/officeDocument/2006/relationships" id="260" r:id="Ra68d9ff69029434b"/>
    <p:sldId xmlns:r="http://schemas.openxmlformats.org/officeDocument/2006/relationships" id="261" r:id="R987d535ff2c04478"/>
    <p:sldId xmlns:r="http://schemas.openxmlformats.org/officeDocument/2006/relationships" id="262" r:id="R8bd779c538364a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e26c1b1624142" /><Relationship Type="http://schemas.openxmlformats.org/officeDocument/2006/relationships/slide" Target="/ppt/slides/slide1.xml" Id="R55c8f09dd525483c" /><Relationship Type="http://schemas.openxmlformats.org/officeDocument/2006/relationships/slide" Target="/ppt/slides/slide2.xml" Id="Rc24a33d9586a4294" /><Relationship Type="http://schemas.openxmlformats.org/officeDocument/2006/relationships/slide" Target="/ppt/slides/slide3.xml" Id="R1017cbf49aa4481d" /><Relationship Type="http://schemas.openxmlformats.org/officeDocument/2006/relationships/slide" Target="/ppt/slides/slide4.xml" Id="Ra58019b4cd744f5e" /><Relationship Type="http://schemas.openxmlformats.org/officeDocument/2006/relationships/slide" Target="/ppt/slides/slide5.xml" Id="Ra68d9ff69029434b" /><Relationship Type="http://schemas.openxmlformats.org/officeDocument/2006/relationships/slide" Target="/ppt/slides/slide6.xml" Id="R987d535ff2c04478" /><Relationship Type="http://schemas.openxmlformats.org/officeDocument/2006/relationships/slide" Target="/ppt/slides/slide7.xml" Id="R8bd779c538364a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ebbb982824f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6624419f344d1" /><Relationship Type="http://schemas.openxmlformats.org/officeDocument/2006/relationships/theme" Target="/ppt/slideMasters/theme/theme1.xml" Id="R852aaa5d319e44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86624419f344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4740b715d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71c85800e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e98d625a942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6d9b985e045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02fedf34b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5e337ba13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33ef2705b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394 380 000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5 408 305 000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6 739 902 000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918 283 080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