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07e4ff5d99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57336f2bb54fdc"/>
  </p:sldMasterIdLst>
  <p:sldIdLst>
    <p:sldId xmlns:r="http://schemas.openxmlformats.org/officeDocument/2006/relationships" id="256" r:id="Rd6f454e3820743f9"/>
    <p:sldId xmlns:r="http://schemas.openxmlformats.org/officeDocument/2006/relationships" id="257" r:id="R39ae3c067e6b401e"/>
    <p:sldId xmlns:r="http://schemas.openxmlformats.org/officeDocument/2006/relationships" id="258" r:id="R995f6333c9014313"/>
    <p:sldId xmlns:r="http://schemas.openxmlformats.org/officeDocument/2006/relationships" id="259" r:id="Rfd1d91cd913f4bad"/>
    <p:sldId xmlns:r="http://schemas.openxmlformats.org/officeDocument/2006/relationships" id="260" r:id="R9752bb4cc4194466"/>
    <p:sldId xmlns:r="http://schemas.openxmlformats.org/officeDocument/2006/relationships" id="261" r:id="R6683f1081884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7336f2bb54fdc" /><Relationship Type="http://schemas.openxmlformats.org/officeDocument/2006/relationships/slide" Target="/ppt/slides/slide1.xml" Id="Rd6f454e3820743f9" /><Relationship Type="http://schemas.openxmlformats.org/officeDocument/2006/relationships/slide" Target="/ppt/slides/slide2.xml" Id="R39ae3c067e6b401e" /><Relationship Type="http://schemas.openxmlformats.org/officeDocument/2006/relationships/slide" Target="/ppt/slides/slide3.xml" Id="R995f6333c9014313" /><Relationship Type="http://schemas.openxmlformats.org/officeDocument/2006/relationships/slide" Target="/ppt/slides/slide4.xml" Id="Rfd1d91cd913f4bad" /><Relationship Type="http://schemas.openxmlformats.org/officeDocument/2006/relationships/slide" Target="/ppt/slides/slide5.xml" Id="R9752bb4cc4194466" /><Relationship Type="http://schemas.openxmlformats.org/officeDocument/2006/relationships/slide" Target="/ppt/slides/slide6.xml" Id="R6683f1081884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2d60b742042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6b316f13e47f1" /><Relationship Type="http://schemas.openxmlformats.org/officeDocument/2006/relationships/theme" Target="/ppt/slideMasters/theme/theme1.xml" Id="R32ad4f5d0827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6b316f13e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cd9882229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ea9f73317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9ff18f91d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c59cc3272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28df5ce87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8d56edda0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918 283 080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VARNER HOLDING AS</a:t>
            </a:r>
          </a:p>
        </p:txBody>
      </p:sp>
    </p:spTree>
  </p:cSld>
  <p:clrMapOvr>
    <a:masterClrMapping xmlns:a="http://schemas.openxmlformats.org/drawingml/2006/main"/>
  </p:clrMapOvr>
</p:sld>
</file>