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820da7089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b8836ea0c4318"/>
  </p:sldMasterIdLst>
  <p:sldIdLst>
    <p:sldId xmlns:r="http://schemas.openxmlformats.org/officeDocument/2006/relationships" id="256" r:id="R5ba85643074749f5"/>
    <p:sldId xmlns:r="http://schemas.openxmlformats.org/officeDocument/2006/relationships" id="257" r:id="R92b89c10cb9042c3"/>
    <p:sldId xmlns:r="http://schemas.openxmlformats.org/officeDocument/2006/relationships" id="258" r:id="R35f24b2197b34606"/>
    <p:sldId xmlns:r="http://schemas.openxmlformats.org/officeDocument/2006/relationships" id="259" r:id="R368272f7da4042cb"/>
    <p:sldId xmlns:r="http://schemas.openxmlformats.org/officeDocument/2006/relationships" id="260" r:id="R32e9ff05b67044a3"/>
    <p:sldId xmlns:r="http://schemas.openxmlformats.org/officeDocument/2006/relationships" id="261" r:id="R53c6ca99878d4799"/>
    <p:sldId xmlns:r="http://schemas.openxmlformats.org/officeDocument/2006/relationships" id="262" r:id="R17e916bb42cb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b8836ea0c4318" /><Relationship Type="http://schemas.openxmlformats.org/officeDocument/2006/relationships/slide" Target="/ppt/slides/slide1.xml" Id="R5ba85643074749f5" /><Relationship Type="http://schemas.openxmlformats.org/officeDocument/2006/relationships/slide" Target="/ppt/slides/slide2.xml" Id="R92b89c10cb9042c3" /><Relationship Type="http://schemas.openxmlformats.org/officeDocument/2006/relationships/slide" Target="/ppt/slides/slide3.xml" Id="R35f24b2197b34606" /><Relationship Type="http://schemas.openxmlformats.org/officeDocument/2006/relationships/slide" Target="/ppt/slides/slide4.xml" Id="R368272f7da4042cb" /><Relationship Type="http://schemas.openxmlformats.org/officeDocument/2006/relationships/slide" Target="/ppt/slides/slide5.xml" Id="R32e9ff05b67044a3" /><Relationship Type="http://schemas.openxmlformats.org/officeDocument/2006/relationships/slide" Target="/ppt/slides/slide6.xml" Id="R53c6ca99878d4799" /><Relationship Type="http://schemas.openxmlformats.org/officeDocument/2006/relationships/slide" Target="/ppt/slides/slide7.xml" Id="R17e916bb42cb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348011515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86dd29c44a70" /><Relationship Type="http://schemas.openxmlformats.org/officeDocument/2006/relationships/theme" Target="/ppt/slideMasters/theme/theme1.xml" Id="Rcd64ce2bfc54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986dd29c4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e5f87c3e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0fb8f24e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60fc2828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0ca41462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76d5fb8f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455efc55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94f050b6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