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ea6a2508c42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100b656f44488e"/>
  </p:sldMasterIdLst>
  <p:sldIdLst>
    <p:sldId xmlns:r="http://schemas.openxmlformats.org/officeDocument/2006/relationships" id="256" r:id="R37b071452aa04a5a"/>
    <p:sldId xmlns:r="http://schemas.openxmlformats.org/officeDocument/2006/relationships" id="257" r:id="R5cd1a347383e45f5"/>
    <p:sldId xmlns:r="http://schemas.openxmlformats.org/officeDocument/2006/relationships" id="258" r:id="Rfcb6d448a4fa439d"/>
    <p:sldId xmlns:r="http://schemas.openxmlformats.org/officeDocument/2006/relationships" id="259" r:id="Rd71e9ba0f8b848b1"/>
    <p:sldId xmlns:r="http://schemas.openxmlformats.org/officeDocument/2006/relationships" id="260" r:id="R078809b8f9914d17"/>
    <p:sldId xmlns:r="http://schemas.openxmlformats.org/officeDocument/2006/relationships" id="261" r:id="Rd85b0d80136343f6"/>
    <p:sldId xmlns:r="http://schemas.openxmlformats.org/officeDocument/2006/relationships" id="262" r:id="R8618642678ef4a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100b656f44488e" /><Relationship Type="http://schemas.openxmlformats.org/officeDocument/2006/relationships/slide" Target="/ppt/slides/slide1.xml" Id="R37b071452aa04a5a" /><Relationship Type="http://schemas.openxmlformats.org/officeDocument/2006/relationships/slide" Target="/ppt/slides/slide2.xml" Id="R5cd1a347383e45f5" /><Relationship Type="http://schemas.openxmlformats.org/officeDocument/2006/relationships/slide" Target="/ppt/slides/slide3.xml" Id="Rfcb6d448a4fa439d" /><Relationship Type="http://schemas.openxmlformats.org/officeDocument/2006/relationships/slide" Target="/ppt/slides/slide4.xml" Id="Rd71e9ba0f8b848b1" /><Relationship Type="http://schemas.openxmlformats.org/officeDocument/2006/relationships/slide" Target="/ppt/slides/slide5.xml" Id="R078809b8f9914d17" /><Relationship Type="http://schemas.openxmlformats.org/officeDocument/2006/relationships/slide" Target="/ppt/slides/slide6.xml" Id="Rd85b0d80136343f6" /><Relationship Type="http://schemas.openxmlformats.org/officeDocument/2006/relationships/slide" Target="/ppt/slides/slide7.xml" Id="R8618642678ef4a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287055e7ee4e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cf902249544d5" /><Relationship Type="http://schemas.openxmlformats.org/officeDocument/2006/relationships/theme" Target="/ppt/slideMasters/theme/theme1.xml" Id="Rbf7e3c0fa7ee4a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4cf902249544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a3998a32e45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d1a04ef2c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0e4d213bc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d5652ed82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d279eb63f45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3c9d63cc749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2c743f92b41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ALSÈN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ALSÈN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3 024 197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3 637 380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4 087 380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LAMPE 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Aronsletta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918 263 136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