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ca0e4f380649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2db7f1b7414b34"/>
  </p:sldMasterIdLst>
  <p:sldIdLst>
    <p:sldId xmlns:r="http://schemas.openxmlformats.org/officeDocument/2006/relationships" id="256" r:id="R35b4476a4f2749b0"/>
    <p:sldId xmlns:r="http://schemas.openxmlformats.org/officeDocument/2006/relationships" id="257" r:id="R90e1e9fbe3c043f7"/>
    <p:sldId xmlns:r="http://schemas.openxmlformats.org/officeDocument/2006/relationships" id="258" r:id="Rc01c63ada2364514"/>
    <p:sldId xmlns:r="http://schemas.openxmlformats.org/officeDocument/2006/relationships" id="259" r:id="Rb8cb028ad6cc48cd"/>
    <p:sldId xmlns:r="http://schemas.openxmlformats.org/officeDocument/2006/relationships" id="260" r:id="R65037f0d1e60408a"/>
    <p:sldId xmlns:r="http://schemas.openxmlformats.org/officeDocument/2006/relationships" id="261" r:id="R0bbc60ff6c3d44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2db7f1b7414b34" /><Relationship Type="http://schemas.openxmlformats.org/officeDocument/2006/relationships/slide" Target="/ppt/slides/slide1.xml" Id="R35b4476a4f2749b0" /><Relationship Type="http://schemas.openxmlformats.org/officeDocument/2006/relationships/slide" Target="/ppt/slides/slide2.xml" Id="R90e1e9fbe3c043f7" /><Relationship Type="http://schemas.openxmlformats.org/officeDocument/2006/relationships/slide" Target="/ppt/slides/slide3.xml" Id="Rc01c63ada2364514" /><Relationship Type="http://schemas.openxmlformats.org/officeDocument/2006/relationships/slide" Target="/ppt/slides/slide4.xml" Id="Rb8cb028ad6cc48cd" /><Relationship Type="http://schemas.openxmlformats.org/officeDocument/2006/relationships/slide" Target="/ppt/slides/slide5.xml" Id="R65037f0d1e60408a" /><Relationship Type="http://schemas.openxmlformats.org/officeDocument/2006/relationships/slide" Target="/ppt/slides/slide6.xml" Id="R0bbc60ff6c3d44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b585bc5a4446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e8b76fcfc4753" /><Relationship Type="http://schemas.openxmlformats.org/officeDocument/2006/relationships/theme" Target="/ppt/slideMasters/theme/theme1.xml" Id="R4839cfdd81c64f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ce8b76fcfc47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2bcd13b7e4c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4265d4faa4a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e2b6c53a741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675fdd8cd4d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a925222ca42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88ba2afc242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NAMSEN AUTO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NAMSEN AUTO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NAMSEN AUTO INVEST AS ble etablert [år] og holder til i Sørli.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NAMSEN AUTO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NAMSEN AUTO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NAMSEN AUTO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2 854 285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−761 610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11 317 558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32 690 510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86 978 467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NAMSEN AUTO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Botnbekkveien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7884 Sørli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918 177 922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NAMSEN AUTO INVEST AS</a:t>
            </a:r>
          </a:p>
        </p:txBody>
      </p:sp>
    </p:spTree>
  </p:cSld>
  <p:clrMapOvr>
    <a:masterClrMapping xmlns:a="http://schemas.openxmlformats.org/drawingml/2006/main"/>
  </p:clrMapOvr>
</p:sld>
</file>