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ec0d2afa2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4612aee06499f"/>
  </p:sldMasterIdLst>
  <p:sldIdLst>
    <p:sldId xmlns:r="http://schemas.openxmlformats.org/officeDocument/2006/relationships" id="256" r:id="Rb8e21282f4d74c93"/>
    <p:sldId xmlns:r="http://schemas.openxmlformats.org/officeDocument/2006/relationships" id="257" r:id="R54becfcdafdc41ae"/>
    <p:sldId xmlns:r="http://schemas.openxmlformats.org/officeDocument/2006/relationships" id="258" r:id="R73f2140cc7584d81"/>
    <p:sldId xmlns:r="http://schemas.openxmlformats.org/officeDocument/2006/relationships" id="259" r:id="Rb784099208a84321"/>
    <p:sldId xmlns:r="http://schemas.openxmlformats.org/officeDocument/2006/relationships" id="260" r:id="Rad4ac3ce653f444b"/>
    <p:sldId xmlns:r="http://schemas.openxmlformats.org/officeDocument/2006/relationships" id="261" r:id="R991d28c2c418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4612aee06499f" /><Relationship Type="http://schemas.openxmlformats.org/officeDocument/2006/relationships/slide" Target="/ppt/slides/slide1.xml" Id="Rb8e21282f4d74c93" /><Relationship Type="http://schemas.openxmlformats.org/officeDocument/2006/relationships/slide" Target="/ppt/slides/slide2.xml" Id="R54becfcdafdc41ae" /><Relationship Type="http://schemas.openxmlformats.org/officeDocument/2006/relationships/slide" Target="/ppt/slides/slide3.xml" Id="R73f2140cc7584d81" /><Relationship Type="http://schemas.openxmlformats.org/officeDocument/2006/relationships/slide" Target="/ppt/slides/slide4.xml" Id="Rb784099208a84321" /><Relationship Type="http://schemas.openxmlformats.org/officeDocument/2006/relationships/slide" Target="/ppt/slides/slide5.xml" Id="Rad4ac3ce653f444b" /><Relationship Type="http://schemas.openxmlformats.org/officeDocument/2006/relationships/slide" Target="/ppt/slides/slide6.xml" Id="R991d28c2c418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c35696ab04e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6601a74354fa9" /><Relationship Type="http://schemas.openxmlformats.org/officeDocument/2006/relationships/theme" Target="/ppt/slideMasters/theme/theme1.xml" Id="Rf8f7ff25ad70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6601a7435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1e6586e01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77c80f53048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dabb102fc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c5ac17e1c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d2e878d164a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1eccc6acf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NAMSEN AUTO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Botnbekkveien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7884 Sørli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918 177 922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AUTO INVEST AS</a:t>
            </a:r>
          </a:p>
        </p:txBody>
      </p:sp>
    </p:spTree>
  </p:cSld>
  <p:clrMapOvr>
    <a:masterClrMapping xmlns:a="http://schemas.openxmlformats.org/drawingml/2006/main"/>
  </p:clrMapOvr>
</p:sld>
</file>