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278603ae6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0ce7045f94a02"/>
  </p:sldMasterIdLst>
  <p:sldIdLst>
    <p:sldId xmlns:r="http://schemas.openxmlformats.org/officeDocument/2006/relationships" id="256" r:id="R94553d002f9941ef"/>
    <p:sldId xmlns:r="http://schemas.openxmlformats.org/officeDocument/2006/relationships" id="257" r:id="R1b3234e19b0a444c"/>
    <p:sldId xmlns:r="http://schemas.openxmlformats.org/officeDocument/2006/relationships" id="258" r:id="Ra97b5d145b4d44e5"/>
    <p:sldId xmlns:r="http://schemas.openxmlformats.org/officeDocument/2006/relationships" id="259" r:id="R0752824fa9084f53"/>
    <p:sldId xmlns:r="http://schemas.openxmlformats.org/officeDocument/2006/relationships" id="260" r:id="R255ddf91708b4f90"/>
    <p:sldId xmlns:r="http://schemas.openxmlformats.org/officeDocument/2006/relationships" id="261" r:id="R1a02e048538444e4"/>
    <p:sldId xmlns:r="http://schemas.openxmlformats.org/officeDocument/2006/relationships" id="262" r:id="R464a2c8f40c3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0ce7045f94a02" /><Relationship Type="http://schemas.openxmlformats.org/officeDocument/2006/relationships/slide" Target="/ppt/slides/slide1.xml" Id="R94553d002f9941ef" /><Relationship Type="http://schemas.openxmlformats.org/officeDocument/2006/relationships/slide" Target="/ppt/slides/slide2.xml" Id="R1b3234e19b0a444c" /><Relationship Type="http://schemas.openxmlformats.org/officeDocument/2006/relationships/slide" Target="/ppt/slides/slide3.xml" Id="Ra97b5d145b4d44e5" /><Relationship Type="http://schemas.openxmlformats.org/officeDocument/2006/relationships/slide" Target="/ppt/slides/slide4.xml" Id="R0752824fa9084f53" /><Relationship Type="http://schemas.openxmlformats.org/officeDocument/2006/relationships/slide" Target="/ppt/slides/slide5.xml" Id="R255ddf91708b4f90" /><Relationship Type="http://schemas.openxmlformats.org/officeDocument/2006/relationships/slide" Target="/ppt/slides/slide6.xml" Id="R1a02e048538444e4" /><Relationship Type="http://schemas.openxmlformats.org/officeDocument/2006/relationships/slide" Target="/ppt/slides/slide7.xml" Id="R464a2c8f40c3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feea7baba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9dd7cf0b490b" /><Relationship Type="http://schemas.openxmlformats.org/officeDocument/2006/relationships/theme" Target="/ppt/slideMasters/theme/theme1.xml" Id="Rab530d14589b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29dd7cf0b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e24cfacb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822db29d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e315b172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35cf0d36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d4306fd9d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faefb0f1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986e22b6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BURUD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BURUD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34 823 842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34 619 595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35 264 077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162 085 766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190 440 057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Cito Eiendom AS, Billingstadsletta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918 143 912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