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51b2e75e9144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740f595ab54ba1"/>
  </p:sldMasterIdLst>
  <p:sldIdLst>
    <p:sldId xmlns:r="http://schemas.openxmlformats.org/officeDocument/2006/relationships" id="256" r:id="Ra3790382a74042fe"/>
    <p:sldId xmlns:r="http://schemas.openxmlformats.org/officeDocument/2006/relationships" id="257" r:id="R2a97f3c5b90b4c68"/>
    <p:sldId xmlns:r="http://schemas.openxmlformats.org/officeDocument/2006/relationships" id="258" r:id="R8a6896f4088c4904"/>
    <p:sldId xmlns:r="http://schemas.openxmlformats.org/officeDocument/2006/relationships" id="259" r:id="R53819b831cd6464c"/>
    <p:sldId xmlns:r="http://schemas.openxmlformats.org/officeDocument/2006/relationships" id="260" r:id="R5d9d4c02663b4756"/>
    <p:sldId xmlns:r="http://schemas.openxmlformats.org/officeDocument/2006/relationships" id="261" r:id="Rff435ad7961f479f"/>
    <p:sldId xmlns:r="http://schemas.openxmlformats.org/officeDocument/2006/relationships" id="262" r:id="R3e7b09cadea643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40f595ab54ba1" /><Relationship Type="http://schemas.openxmlformats.org/officeDocument/2006/relationships/slide" Target="/ppt/slides/slide1.xml" Id="Ra3790382a74042fe" /><Relationship Type="http://schemas.openxmlformats.org/officeDocument/2006/relationships/slide" Target="/ppt/slides/slide2.xml" Id="R2a97f3c5b90b4c68" /><Relationship Type="http://schemas.openxmlformats.org/officeDocument/2006/relationships/slide" Target="/ppt/slides/slide3.xml" Id="R8a6896f4088c4904" /><Relationship Type="http://schemas.openxmlformats.org/officeDocument/2006/relationships/slide" Target="/ppt/slides/slide4.xml" Id="R53819b831cd6464c" /><Relationship Type="http://schemas.openxmlformats.org/officeDocument/2006/relationships/slide" Target="/ppt/slides/slide5.xml" Id="R5d9d4c02663b4756" /><Relationship Type="http://schemas.openxmlformats.org/officeDocument/2006/relationships/slide" Target="/ppt/slides/slide6.xml" Id="Rff435ad7961f479f" /><Relationship Type="http://schemas.openxmlformats.org/officeDocument/2006/relationships/slide" Target="/ppt/slides/slide7.xml" Id="R3e7b09cadea643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d21b3e72c4f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65e559c7c40e3" /><Relationship Type="http://schemas.openxmlformats.org/officeDocument/2006/relationships/theme" Target="/ppt/slideMasters/theme/theme1.xml" Id="R3f59211c4de548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665e559c7c40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d456d4cf64c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5e0fbd13c40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2fd3de33c4a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e9b45ffbe40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de0145a9048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278cda88940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7a33cb51547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TUNGASLETTA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TUNGASLETTA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TUNGASLETTA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TUNGASLETTA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TUNGASLETTA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18 255 424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12 694 258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8 524 282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8 255 462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105 219 850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TUNGASLETTA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EIENDOM HOLDING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EIENDOM HOLDING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TUNGASLETTA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918 123 385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TUNGASLETTA AS</a:t>
            </a:r>
          </a:p>
        </p:txBody>
      </p:sp>
    </p:spTree>
  </p:cSld>
  <p:clrMapOvr>
    <a:masterClrMapping xmlns:a="http://schemas.openxmlformats.org/drawingml/2006/main"/>
  </p:clrMapOvr>
</p:sld>
</file>