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0825520ef41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6b761dd7ee472c"/>
  </p:sldMasterIdLst>
  <p:sldIdLst>
    <p:sldId xmlns:r="http://schemas.openxmlformats.org/officeDocument/2006/relationships" id="256" r:id="Rd1b1689d58e44e1b"/>
    <p:sldId xmlns:r="http://schemas.openxmlformats.org/officeDocument/2006/relationships" id="257" r:id="Rd9e46ba9921d43f7"/>
    <p:sldId xmlns:r="http://schemas.openxmlformats.org/officeDocument/2006/relationships" id="258" r:id="R0df1d952609e406b"/>
    <p:sldId xmlns:r="http://schemas.openxmlformats.org/officeDocument/2006/relationships" id="259" r:id="R9acb1fc73451497c"/>
    <p:sldId xmlns:r="http://schemas.openxmlformats.org/officeDocument/2006/relationships" id="260" r:id="R3ce385850f284bdc"/>
    <p:sldId xmlns:r="http://schemas.openxmlformats.org/officeDocument/2006/relationships" id="261" r:id="R40a708dfe1fa40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b761dd7ee472c" /><Relationship Type="http://schemas.openxmlformats.org/officeDocument/2006/relationships/slide" Target="/ppt/slides/slide1.xml" Id="Rd1b1689d58e44e1b" /><Relationship Type="http://schemas.openxmlformats.org/officeDocument/2006/relationships/slide" Target="/ppt/slides/slide2.xml" Id="Rd9e46ba9921d43f7" /><Relationship Type="http://schemas.openxmlformats.org/officeDocument/2006/relationships/slide" Target="/ppt/slides/slide3.xml" Id="R0df1d952609e406b" /><Relationship Type="http://schemas.openxmlformats.org/officeDocument/2006/relationships/slide" Target="/ppt/slides/slide4.xml" Id="R9acb1fc73451497c" /><Relationship Type="http://schemas.openxmlformats.org/officeDocument/2006/relationships/slide" Target="/ppt/slides/slide5.xml" Id="R3ce385850f284bdc" /><Relationship Type="http://schemas.openxmlformats.org/officeDocument/2006/relationships/slide" Target="/ppt/slides/slide6.xml" Id="R40a708dfe1fa40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396d1426549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1de99f4c846b1" /><Relationship Type="http://schemas.openxmlformats.org/officeDocument/2006/relationships/theme" Target="/ppt/slideMasters/theme/theme1.xml" Id="Rcd8e7189ed244a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c1de99f4c8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fca3211234d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930aa292747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9f25fb75c41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f37adeda049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e7770295b45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2b3dbee22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TUNGASLETTA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87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918 123 385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TUNGASLETTA AS</a:t>
            </a:r>
          </a:p>
        </p:txBody>
      </p:sp>
    </p:spTree>
  </p:cSld>
  <p:clrMapOvr>
    <a:masterClrMapping xmlns:a="http://schemas.openxmlformats.org/drawingml/2006/main"/>
  </p:clrMapOvr>
</p:sld>
</file>