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b6958bece6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c77974d964bfc"/>
  </p:sldMasterIdLst>
  <p:sldIdLst>
    <p:sldId xmlns:r="http://schemas.openxmlformats.org/officeDocument/2006/relationships" id="256" r:id="Rce381d240674489d"/>
    <p:sldId xmlns:r="http://schemas.openxmlformats.org/officeDocument/2006/relationships" id="257" r:id="Rc44169eb5102486f"/>
    <p:sldId xmlns:r="http://schemas.openxmlformats.org/officeDocument/2006/relationships" id="258" r:id="Rf07d7aed45904b3f"/>
    <p:sldId xmlns:r="http://schemas.openxmlformats.org/officeDocument/2006/relationships" id="259" r:id="Rcb57a0c4be004d67"/>
    <p:sldId xmlns:r="http://schemas.openxmlformats.org/officeDocument/2006/relationships" id="260" r:id="R9a3e43bb3d6447ea"/>
    <p:sldId xmlns:r="http://schemas.openxmlformats.org/officeDocument/2006/relationships" id="261" r:id="Re030183dad0f4c0c"/>
    <p:sldId xmlns:r="http://schemas.openxmlformats.org/officeDocument/2006/relationships" id="262" r:id="Rb4faf3bcee7e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c77974d964bfc" /><Relationship Type="http://schemas.openxmlformats.org/officeDocument/2006/relationships/slide" Target="/ppt/slides/slide1.xml" Id="Rce381d240674489d" /><Relationship Type="http://schemas.openxmlformats.org/officeDocument/2006/relationships/slide" Target="/ppt/slides/slide2.xml" Id="Rc44169eb5102486f" /><Relationship Type="http://schemas.openxmlformats.org/officeDocument/2006/relationships/slide" Target="/ppt/slides/slide3.xml" Id="Rf07d7aed45904b3f" /><Relationship Type="http://schemas.openxmlformats.org/officeDocument/2006/relationships/slide" Target="/ppt/slides/slide4.xml" Id="Rcb57a0c4be004d67" /><Relationship Type="http://schemas.openxmlformats.org/officeDocument/2006/relationships/slide" Target="/ppt/slides/slide5.xml" Id="R9a3e43bb3d6447ea" /><Relationship Type="http://schemas.openxmlformats.org/officeDocument/2006/relationships/slide" Target="/ppt/slides/slide6.xml" Id="Re030183dad0f4c0c" /><Relationship Type="http://schemas.openxmlformats.org/officeDocument/2006/relationships/slide" Target="/ppt/slides/slide7.xml" Id="Rb4faf3bcee7e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e866e6a56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a1f1e705e4cf8" /><Relationship Type="http://schemas.openxmlformats.org/officeDocument/2006/relationships/theme" Target="/ppt/slideMasters/theme/theme1.xml" Id="R826a173954c3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a1f1e705e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8459ac7f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9356d9307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9bf8c8cfc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02c9b5352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d140281c844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d06cd4842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cc0e59d7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JANSEN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JANSEN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