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5ba345652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3b94ae6c441c9"/>
  </p:sldMasterIdLst>
  <p:sldIdLst>
    <p:sldId xmlns:r="http://schemas.openxmlformats.org/officeDocument/2006/relationships" id="256" r:id="R71a2261b3939468e"/>
    <p:sldId xmlns:r="http://schemas.openxmlformats.org/officeDocument/2006/relationships" id="257" r:id="Rfbcfedafeff14bc1"/>
    <p:sldId xmlns:r="http://schemas.openxmlformats.org/officeDocument/2006/relationships" id="258" r:id="R76ce983a76b24bc7"/>
    <p:sldId xmlns:r="http://schemas.openxmlformats.org/officeDocument/2006/relationships" id="259" r:id="R0f72ddd3d54f4c5f"/>
    <p:sldId xmlns:r="http://schemas.openxmlformats.org/officeDocument/2006/relationships" id="260" r:id="R849c2969a7db48f2"/>
    <p:sldId xmlns:r="http://schemas.openxmlformats.org/officeDocument/2006/relationships" id="261" r:id="R793d1a4338d549d8"/>
    <p:sldId xmlns:r="http://schemas.openxmlformats.org/officeDocument/2006/relationships" id="262" r:id="Rff41d1d5368e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3b94ae6c441c9" /><Relationship Type="http://schemas.openxmlformats.org/officeDocument/2006/relationships/slide" Target="/ppt/slides/slide1.xml" Id="R71a2261b3939468e" /><Relationship Type="http://schemas.openxmlformats.org/officeDocument/2006/relationships/slide" Target="/ppt/slides/slide2.xml" Id="Rfbcfedafeff14bc1" /><Relationship Type="http://schemas.openxmlformats.org/officeDocument/2006/relationships/slide" Target="/ppt/slides/slide3.xml" Id="R76ce983a76b24bc7" /><Relationship Type="http://schemas.openxmlformats.org/officeDocument/2006/relationships/slide" Target="/ppt/slides/slide4.xml" Id="R0f72ddd3d54f4c5f" /><Relationship Type="http://schemas.openxmlformats.org/officeDocument/2006/relationships/slide" Target="/ppt/slides/slide5.xml" Id="R849c2969a7db48f2" /><Relationship Type="http://schemas.openxmlformats.org/officeDocument/2006/relationships/slide" Target="/ppt/slides/slide6.xml" Id="R793d1a4338d549d8" /><Relationship Type="http://schemas.openxmlformats.org/officeDocument/2006/relationships/slide" Target="/ppt/slides/slide7.xml" Id="Rff41d1d5368e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5d757c160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9993c2ee493f" /><Relationship Type="http://schemas.openxmlformats.org/officeDocument/2006/relationships/theme" Target="/ppt/slideMasters/theme/theme1.xml" Id="R0b90eb94ad5f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99993c2ee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042e5053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de75439dc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e90b88dcf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075cb08f4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372f694af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f535fed55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edeb843c0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BUKKEN BRUSE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TRAFIKKSKOLEN DRIVER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918 088 938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