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4b6195fc0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6127e3d40409e"/>
  </p:sldMasterIdLst>
  <p:sldIdLst>
    <p:sldId xmlns:r="http://schemas.openxmlformats.org/officeDocument/2006/relationships" id="256" r:id="R8da79f35c3aa47eb"/>
    <p:sldId xmlns:r="http://schemas.openxmlformats.org/officeDocument/2006/relationships" id="257" r:id="R7e7369fc18b9432f"/>
    <p:sldId xmlns:r="http://schemas.openxmlformats.org/officeDocument/2006/relationships" id="258" r:id="Rd2282af05aba4794"/>
    <p:sldId xmlns:r="http://schemas.openxmlformats.org/officeDocument/2006/relationships" id="259" r:id="R95bf69e0525b4f3b"/>
    <p:sldId xmlns:r="http://schemas.openxmlformats.org/officeDocument/2006/relationships" id="260" r:id="R0b0e8e9edf7f415a"/>
    <p:sldId xmlns:r="http://schemas.openxmlformats.org/officeDocument/2006/relationships" id="261" r:id="Rf984b30b1d05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6127e3d40409e" /><Relationship Type="http://schemas.openxmlformats.org/officeDocument/2006/relationships/slide" Target="/ppt/slides/slide1.xml" Id="R8da79f35c3aa47eb" /><Relationship Type="http://schemas.openxmlformats.org/officeDocument/2006/relationships/slide" Target="/ppt/slides/slide2.xml" Id="R7e7369fc18b9432f" /><Relationship Type="http://schemas.openxmlformats.org/officeDocument/2006/relationships/slide" Target="/ppt/slides/slide3.xml" Id="Rd2282af05aba4794" /><Relationship Type="http://schemas.openxmlformats.org/officeDocument/2006/relationships/slide" Target="/ppt/slides/slide4.xml" Id="R95bf69e0525b4f3b" /><Relationship Type="http://schemas.openxmlformats.org/officeDocument/2006/relationships/slide" Target="/ppt/slides/slide5.xml" Id="R0b0e8e9edf7f415a" /><Relationship Type="http://schemas.openxmlformats.org/officeDocument/2006/relationships/slide" Target="/ppt/slides/slide6.xml" Id="Rf984b30b1d05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cb3e8c715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4b438f6b46b5" /><Relationship Type="http://schemas.openxmlformats.org/officeDocument/2006/relationships/theme" Target="/ppt/slideMasters/theme/theme1.xml" Id="R0b0629f12916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54b438f6b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9a458534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444d0485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41b2e685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4b7e8354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0b016c81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210edec8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