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802146c09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9577aaeb584f49"/>
  </p:sldMasterIdLst>
  <p:sldIdLst>
    <p:sldId xmlns:r="http://schemas.openxmlformats.org/officeDocument/2006/relationships" id="256" r:id="Rfa6ea36ca3914d92"/>
    <p:sldId xmlns:r="http://schemas.openxmlformats.org/officeDocument/2006/relationships" id="257" r:id="Rf7b295f27aa24dd8"/>
    <p:sldId xmlns:r="http://schemas.openxmlformats.org/officeDocument/2006/relationships" id="258" r:id="R174ab04b1e6b4888"/>
    <p:sldId xmlns:r="http://schemas.openxmlformats.org/officeDocument/2006/relationships" id="259" r:id="Rc9179df5b5574b25"/>
    <p:sldId xmlns:r="http://schemas.openxmlformats.org/officeDocument/2006/relationships" id="260" r:id="R892297c0c3064400"/>
    <p:sldId xmlns:r="http://schemas.openxmlformats.org/officeDocument/2006/relationships" id="261" r:id="R6c0c97a9169e4727"/>
    <p:sldId xmlns:r="http://schemas.openxmlformats.org/officeDocument/2006/relationships" id="262" r:id="R6b40a569e704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577aaeb584f49" /><Relationship Type="http://schemas.openxmlformats.org/officeDocument/2006/relationships/slide" Target="/ppt/slides/slide1.xml" Id="Rfa6ea36ca3914d92" /><Relationship Type="http://schemas.openxmlformats.org/officeDocument/2006/relationships/slide" Target="/ppt/slides/slide2.xml" Id="Rf7b295f27aa24dd8" /><Relationship Type="http://schemas.openxmlformats.org/officeDocument/2006/relationships/slide" Target="/ppt/slides/slide3.xml" Id="R174ab04b1e6b4888" /><Relationship Type="http://schemas.openxmlformats.org/officeDocument/2006/relationships/slide" Target="/ppt/slides/slide4.xml" Id="Rc9179df5b5574b25" /><Relationship Type="http://schemas.openxmlformats.org/officeDocument/2006/relationships/slide" Target="/ppt/slides/slide5.xml" Id="R892297c0c3064400" /><Relationship Type="http://schemas.openxmlformats.org/officeDocument/2006/relationships/slide" Target="/ppt/slides/slide6.xml" Id="R6c0c97a9169e4727" /><Relationship Type="http://schemas.openxmlformats.org/officeDocument/2006/relationships/slide" Target="/ppt/slides/slide7.xml" Id="R6b40a569e704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e775d32ca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895fbfbb04fb3" /><Relationship Type="http://schemas.openxmlformats.org/officeDocument/2006/relationships/theme" Target="/ppt/slideMasters/theme/theme1.xml" Id="R55995d7c4710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895fbfbb0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f071e7865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516fa0ea3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ded614e0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20253c88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e2dbfb025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be897b3c7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5ed3a96a1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