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b0c9f0dcf440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7c7acf4514a6b"/>
  </p:sldMasterIdLst>
  <p:sldIdLst>
    <p:sldId xmlns:r="http://schemas.openxmlformats.org/officeDocument/2006/relationships" id="256" r:id="Rb621489e5b9943f2"/>
    <p:sldId xmlns:r="http://schemas.openxmlformats.org/officeDocument/2006/relationships" id="257" r:id="Rfc8cf2968d52487a"/>
    <p:sldId xmlns:r="http://schemas.openxmlformats.org/officeDocument/2006/relationships" id="258" r:id="R7e53c6c51e7d4c4a"/>
    <p:sldId xmlns:r="http://schemas.openxmlformats.org/officeDocument/2006/relationships" id="259" r:id="Re357856965364ea9"/>
    <p:sldId xmlns:r="http://schemas.openxmlformats.org/officeDocument/2006/relationships" id="260" r:id="R3268c575f6704516"/>
    <p:sldId xmlns:r="http://schemas.openxmlformats.org/officeDocument/2006/relationships" id="261" r:id="Rd968ef0c444042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7c7acf4514a6b" /><Relationship Type="http://schemas.openxmlformats.org/officeDocument/2006/relationships/slide" Target="/ppt/slides/slide1.xml" Id="Rb621489e5b9943f2" /><Relationship Type="http://schemas.openxmlformats.org/officeDocument/2006/relationships/slide" Target="/ppt/slides/slide2.xml" Id="Rfc8cf2968d52487a" /><Relationship Type="http://schemas.openxmlformats.org/officeDocument/2006/relationships/slide" Target="/ppt/slides/slide3.xml" Id="R7e53c6c51e7d4c4a" /><Relationship Type="http://schemas.openxmlformats.org/officeDocument/2006/relationships/slide" Target="/ppt/slides/slide4.xml" Id="Re357856965364ea9" /><Relationship Type="http://schemas.openxmlformats.org/officeDocument/2006/relationships/slide" Target="/ppt/slides/slide5.xml" Id="R3268c575f6704516" /><Relationship Type="http://schemas.openxmlformats.org/officeDocument/2006/relationships/slide" Target="/ppt/slides/slide6.xml" Id="Rd968ef0c444042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a221ec729940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aa94d342f456b" /><Relationship Type="http://schemas.openxmlformats.org/officeDocument/2006/relationships/theme" Target="/ppt/slideMasters/theme/theme1.xml" Id="Ra08f8c41c27544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2aa94d342f45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7a331807644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1b605dc9c48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2482a990740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523a150094c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6dbc6d9e7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40d94fcc84e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PENDO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Castbergs vei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918 069 704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