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0b2261e8654c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0c267b6e964546"/>
  </p:sldMasterIdLst>
  <p:sldIdLst>
    <p:sldId xmlns:r="http://schemas.openxmlformats.org/officeDocument/2006/relationships" id="256" r:id="R8d139f0b416941d9"/>
    <p:sldId xmlns:r="http://schemas.openxmlformats.org/officeDocument/2006/relationships" id="257" r:id="Rf16779fc32164958"/>
    <p:sldId xmlns:r="http://schemas.openxmlformats.org/officeDocument/2006/relationships" id="258" r:id="Rb6e30743b21641e9"/>
    <p:sldId xmlns:r="http://schemas.openxmlformats.org/officeDocument/2006/relationships" id="259" r:id="R4ff4cf8bfeb64f11"/>
    <p:sldId xmlns:r="http://schemas.openxmlformats.org/officeDocument/2006/relationships" id="260" r:id="Re5b42b93cf7e41f0"/>
    <p:sldId xmlns:r="http://schemas.openxmlformats.org/officeDocument/2006/relationships" id="261" r:id="R152b1026a1db466c"/>
    <p:sldId xmlns:r="http://schemas.openxmlformats.org/officeDocument/2006/relationships" id="262" r:id="Rc56dd94db8db4c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0c267b6e964546" /><Relationship Type="http://schemas.openxmlformats.org/officeDocument/2006/relationships/slide" Target="/ppt/slides/slide1.xml" Id="R8d139f0b416941d9" /><Relationship Type="http://schemas.openxmlformats.org/officeDocument/2006/relationships/slide" Target="/ppt/slides/slide2.xml" Id="Rf16779fc32164958" /><Relationship Type="http://schemas.openxmlformats.org/officeDocument/2006/relationships/slide" Target="/ppt/slides/slide3.xml" Id="Rb6e30743b21641e9" /><Relationship Type="http://schemas.openxmlformats.org/officeDocument/2006/relationships/slide" Target="/ppt/slides/slide4.xml" Id="R4ff4cf8bfeb64f11" /><Relationship Type="http://schemas.openxmlformats.org/officeDocument/2006/relationships/slide" Target="/ppt/slides/slide5.xml" Id="Re5b42b93cf7e41f0" /><Relationship Type="http://schemas.openxmlformats.org/officeDocument/2006/relationships/slide" Target="/ppt/slides/slide6.xml" Id="R152b1026a1db466c" /><Relationship Type="http://schemas.openxmlformats.org/officeDocument/2006/relationships/slide" Target="/ppt/slides/slide7.xml" Id="Rc56dd94db8db4c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44a4706cf448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94b330e0484685" /><Relationship Type="http://schemas.openxmlformats.org/officeDocument/2006/relationships/theme" Target="/ppt/slideMasters/theme/theme1.xml" Id="Rd76b1896a3144f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94b330e04846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094af6aaad43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ea6855fd9e4b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e9078eac3747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453d95c78f48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034389a57043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50e06fdd154b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d1ac22cbaf46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GLENN DØVIK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GLENN DØVIK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GLENN DØVIK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GLENN DØVIK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GLENN DØVIK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GLENN DØVIK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389 296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9 889 418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9 986 555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GLENN DØVIK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GLENN DØVIK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GLENN DØVIK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Venstøphøgda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3721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918 051 821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GLENN DØVIK AS</a:t>
            </a:r>
          </a:p>
        </p:txBody>
      </p:sp>
    </p:spTree>
  </p:cSld>
  <p:clrMapOvr>
    <a:masterClrMapping xmlns:a="http://schemas.openxmlformats.org/drawingml/2006/main"/>
  </p:clrMapOvr>
</p:sld>
</file>