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3ac44301348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b7750f71274cd6"/>
  </p:sldMasterIdLst>
  <p:sldIdLst>
    <p:sldId xmlns:r="http://schemas.openxmlformats.org/officeDocument/2006/relationships" id="256" r:id="Re116db473c1343c9"/>
    <p:sldId xmlns:r="http://schemas.openxmlformats.org/officeDocument/2006/relationships" id="257" r:id="Ra0f1860574c64f6b"/>
    <p:sldId xmlns:r="http://schemas.openxmlformats.org/officeDocument/2006/relationships" id="258" r:id="R22260de096794823"/>
    <p:sldId xmlns:r="http://schemas.openxmlformats.org/officeDocument/2006/relationships" id="259" r:id="R0139d381bcf74227"/>
    <p:sldId xmlns:r="http://schemas.openxmlformats.org/officeDocument/2006/relationships" id="260" r:id="R8120349c16644d75"/>
    <p:sldId xmlns:r="http://schemas.openxmlformats.org/officeDocument/2006/relationships" id="261" r:id="R6b4aaf07a6c14ed5"/>
    <p:sldId xmlns:r="http://schemas.openxmlformats.org/officeDocument/2006/relationships" id="262" r:id="Rc5393942b0e8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7750f71274cd6" /><Relationship Type="http://schemas.openxmlformats.org/officeDocument/2006/relationships/slide" Target="/ppt/slides/slide1.xml" Id="Re116db473c1343c9" /><Relationship Type="http://schemas.openxmlformats.org/officeDocument/2006/relationships/slide" Target="/ppt/slides/slide2.xml" Id="Ra0f1860574c64f6b" /><Relationship Type="http://schemas.openxmlformats.org/officeDocument/2006/relationships/slide" Target="/ppt/slides/slide3.xml" Id="R22260de096794823" /><Relationship Type="http://schemas.openxmlformats.org/officeDocument/2006/relationships/slide" Target="/ppt/slides/slide4.xml" Id="R0139d381bcf74227" /><Relationship Type="http://schemas.openxmlformats.org/officeDocument/2006/relationships/slide" Target="/ppt/slides/slide5.xml" Id="R8120349c16644d75" /><Relationship Type="http://schemas.openxmlformats.org/officeDocument/2006/relationships/slide" Target="/ppt/slides/slide6.xml" Id="R6b4aaf07a6c14ed5" /><Relationship Type="http://schemas.openxmlformats.org/officeDocument/2006/relationships/slide" Target="/ppt/slides/slide7.xml" Id="Rc5393942b0e8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c74211999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accf066a8480b" /><Relationship Type="http://schemas.openxmlformats.org/officeDocument/2006/relationships/theme" Target="/ppt/slideMasters/theme/theme1.xml" Id="R9541cb421f8c41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accf066a8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4f3019847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9f83b265841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fcb5b7b0e41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595b4cdbd44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4fb1f1c924e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07d0d9cfe4f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fb61f501d45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WIKTORIN RÅDGIVNING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1 855 173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LÆRUM WIKTORIN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Att: Christian L. Wiktorin, Kirsebærstien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christian@re-revisjon.no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