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a2ed39a05d44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9443c08fec4960"/>
  </p:sldMasterIdLst>
  <p:sldIdLst>
    <p:sldId xmlns:r="http://schemas.openxmlformats.org/officeDocument/2006/relationships" id="256" r:id="R00215f7fd8304c41"/>
    <p:sldId xmlns:r="http://schemas.openxmlformats.org/officeDocument/2006/relationships" id="257" r:id="R172282e58e05446b"/>
    <p:sldId xmlns:r="http://schemas.openxmlformats.org/officeDocument/2006/relationships" id="258" r:id="R7a0223ed87a64319"/>
    <p:sldId xmlns:r="http://schemas.openxmlformats.org/officeDocument/2006/relationships" id="259" r:id="R954ab5dd791d43c7"/>
    <p:sldId xmlns:r="http://schemas.openxmlformats.org/officeDocument/2006/relationships" id="260" r:id="R8f74ffeab6ad4e6c"/>
    <p:sldId xmlns:r="http://schemas.openxmlformats.org/officeDocument/2006/relationships" id="261" r:id="R4a1fff428c684c16"/>
    <p:sldId xmlns:r="http://schemas.openxmlformats.org/officeDocument/2006/relationships" id="262" r:id="R7e12d0d8536d40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9443c08fec4960" /><Relationship Type="http://schemas.openxmlformats.org/officeDocument/2006/relationships/slide" Target="/ppt/slides/slide1.xml" Id="R00215f7fd8304c41" /><Relationship Type="http://schemas.openxmlformats.org/officeDocument/2006/relationships/slide" Target="/ppt/slides/slide2.xml" Id="R172282e58e05446b" /><Relationship Type="http://schemas.openxmlformats.org/officeDocument/2006/relationships/slide" Target="/ppt/slides/slide3.xml" Id="R7a0223ed87a64319" /><Relationship Type="http://schemas.openxmlformats.org/officeDocument/2006/relationships/slide" Target="/ppt/slides/slide4.xml" Id="R954ab5dd791d43c7" /><Relationship Type="http://schemas.openxmlformats.org/officeDocument/2006/relationships/slide" Target="/ppt/slides/slide5.xml" Id="R8f74ffeab6ad4e6c" /><Relationship Type="http://schemas.openxmlformats.org/officeDocument/2006/relationships/slide" Target="/ppt/slides/slide6.xml" Id="R4a1fff428c684c16" /><Relationship Type="http://schemas.openxmlformats.org/officeDocument/2006/relationships/slide" Target="/ppt/slides/slide7.xml" Id="R7e12d0d8536d40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65d14ae3d740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17e5d290d4ec3" /><Relationship Type="http://schemas.openxmlformats.org/officeDocument/2006/relationships/theme" Target="/ppt/slideMasters/theme/theme1.xml" Id="R13848e93290a40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917e5d290d4e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d49cd010c43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9f86721d94c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96ec062b247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c6e819a1347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20951df3d4a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f39db7dfc43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597524a2946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SUPERTANKER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SUPERTANKER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SUPERTANKER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SUPERTANKER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SUPERTANKER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SUPERTANKER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1 257 967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2 568 124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3 686 606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SUPERTANKER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 HAUGEN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SUPERTANKER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Verksgata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918 030 174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SUPERTANKER AS</a:t>
            </a:r>
          </a:p>
        </p:txBody>
      </p:sp>
    </p:spTree>
  </p:cSld>
  <p:clrMapOvr>
    <a:masterClrMapping xmlns:a="http://schemas.openxmlformats.org/drawingml/2006/main"/>
  </p:clrMapOvr>
</p:sld>
</file>