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88b4466e7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273af2126423d"/>
  </p:sldMasterIdLst>
  <p:sldIdLst>
    <p:sldId xmlns:r="http://schemas.openxmlformats.org/officeDocument/2006/relationships" id="256" r:id="R506c36499a7447b3"/>
    <p:sldId xmlns:r="http://schemas.openxmlformats.org/officeDocument/2006/relationships" id="257" r:id="Rf827c86f28ad4bb9"/>
    <p:sldId xmlns:r="http://schemas.openxmlformats.org/officeDocument/2006/relationships" id="258" r:id="R4cf0f8d6979e4ec5"/>
    <p:sldId xmlns:r="http://schemas.openxmlformats.org/officeDocument/2006/relationships" id="259" r:id="R1f445278547b44e7"/>
    <p:sldId xmlns:r="http://schemas.openxmlformats.org/officeDocument/2006/relationships" id="260" r:id="R76c7d7b098364e2f"/>
    <p:sldId xmlns:r="http://schemas.openxmlformats.org/officeDocument/2006/relationships" id="261" r:id="R397aa3bcf5a74fc5"/>
    <p:sldId xmlns:r="http://schemas.openxmlformats.org/officeDocument/2006/relationships" id="262" r:id="Rf4a53ca3c633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273af2126423d" /><Relationship Type="http://schemas.openxmlformats.org/officeDocument/2006/relationships/slide" Target="/ppt/slides/slide1.xml" Id="R506c36499a7447b3" /><Relationship Type="http://schemas.openxmlformats.org/officeDocument/2006/relationships/slide" Target="/ppt/slides/slide2.xml" Id="Rf827c86f28ad4bb9" /><Relationship Type="http://schemas.openxmlformats.org/officeDocument/2006/relationships/slide" Target="/ppt/slides/slide3.xml" Id="R4cf0f8d6979e4ec5" /><Relationship Type="http://schemas.openxmlformats.org/officeDocument/2006/relationships/slide" Target="/ppt/slides/slide4.xml" Id="R1f445278547b44e7" /><Relationship Type="http://schemas.openxmlformats.org/officeDocument/2006/relationships/slide" Target="/ppt/slides/slide5.xml" Id="R76c7d7b098364e2f" /><Relationship Type="http://schemas.openxmlformats.org/officeDocument/2006/relationships/slide" Target="/ppt/slides/slide6.xml" Id="R397aa3bcf5a74fc5" /><Relationship Type="http://schemas.openxmlformats.org/officeDocument/2006/relationships/slide" Target="/ppt/slides/slide7.xml" Id="Rf4a53ca3c633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b63a7142247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66e528c664306" /><Relationship Type="http://schemas.openxmlformats.org/officeDocument/2006/relationships/theme" Target="/ppt/slideMasters/theme/theme1.xml" Id="Ra249b3b38db7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66e528c66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2637450ce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f934db30f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03393fa53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468085026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8f86e40a4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9879dec14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05d888ffa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KSJOH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65 497 866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1 229 732 117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1 312 294 361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KNUT HARTVIG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