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895c8d24f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9fa284ca64f67"/>
  </p:sldMasterIdLst>
  <p:sldIdLst>
    <p:sldId xmlns:r="http://schemas.openxmlformats.org/officeDocument/2006/relationships" id="256" r:id="Rc06bd7757668435e"/>
    <p:sldId xmlns:r="http://schemas.openxmlformats.org/officeDocument/2006/relationships" id="257" r:id="R8d8d6e9e9a014a30"/>
    <p:sldId xmlns:r="http://schemas.openxmlformats.org/officeDocument/2006/relationships" id="258" r:id="Ra01e7c88f73a46c5"/>
    <p:sldId xmlns:r="http://schemas.openxmlformats.org/officeDocument/2006/relationships" id="259" r:id="R037f1fa2378140f2"/>
    <p:sldId xmlns:r="http://schemas.openxmlformats.org/officeDocument/2006/relationships" id="260" r:id="Ra6cf82466d264be2"/>
    <p:sldId xmlns:r="http://schemas.openxmlformats.org/officeDocument/2006/relationships" id="261" r:id="R671e9bf67c2c4341"/>
    <p:sldId xmlns:r="http://schemas.openxmlformats.org/officeDocument/2006/relationships" id="262" r:id="R575d160a439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9fa284ca64f67" /><Relationship Type="http://schemas.openxmlformats.org/officeDocument/2006/relationships/slide" Target="/ppt/slides/slide1.xml" Id="Rc06bd7757668435e" /><Relationship Type="http://schemas.openxmlformats.org/officeDocument/2006/relationships/slide" Target="/ppt/slides/slide2.xml" Id="R8d8d6e9e9a014a30" /><Relationship Type="http://schemas.openxmlformats.org/officeDocument/2006/relationships/slide" Target="/ppt/slides/slide3.xml" Id="Ra01e7c88f73a46c5" /><Relationship Type="http://schemas.openxmlformats.org/officeDocument/2006/relationships/slide" Target="/ppt/slides/slide4.xml" Id="R037f1fa2378140f2" /><Relationship Type="http://schemas.openxmlformats.org/officeDocument/2006/relationships/slide" Target="/ppt/slides/slide5.xml" Id="Ra6cf82466d264be2" /><Relationship Type="http://schemas.openxmlformats.org/officeDocument/2006/relationships/slide" Target="/ppt/slides/slide6.xml" Id="R671e9bf67c2c4341" /><Relationship Type="http://schemas.openxmlformats.org/officeDocument/2006/relationships/slide" Target="/ppt/slides/slide7.xml" Id="R575d160a439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fdd537741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ace58d4144c1" /><Relationship Type="http://schemas.openxmlformats.org/officeDocument/2006/relationships/theme" Target="/ppt/slideMasters/theme/theme1.xml" Id="R0f492481ec96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aace58d41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ef95fe3446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6603a07e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2f94f32a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9c97cdca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98454800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129c919c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d6676f90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