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fce452cf9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79f35c39c4559"/>
  </p:sldMasterIdLst>
  <p:sldIdLst>
    <p:sldId xmlns:r="http://schemas.openxmlformats.org/officeDocument/2006/relationships" id="256" r:id="R0106ce0091d54b01"/>
    <p:sldId xmlns:r="http://schemas.openxmlformats.org/officeDocument/2006/relationships" id="257" r:id="Rc7d74dd3828340bd"/>
    <p:sldId xmlns:r="http://schemas.openxmlformats.org/officeDocument/2006/relationships" id="258" r:id="R740de876d0d94723"/>
    <p:sldId xmlns:r="http://schemas.openxmlformats.org/officeDocument/2006/relationships" id="259" r:id="R070f71c7300a49d1"/>
    <p:sldId xmlns:r="http://schemas.openxmlformats.org/officeDocument/2006/relationships" id="260" r:id="Reddcf164ecb440e4"/>
    <p:sldId xmlns:r="http://schemas.openxmlformats.org/officeDocument/2006/relationships" id="261" r:id="R7338fbc7826f492e"/>
    <p:sldId xmlns:r="http://schemas.openxmlformats.org/officeDocument/2006/relationships" id="262" r:id="R4d26636b437e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79f35c39c4559" /><Relationship Type="http://schemas.openxmlformats.org/officeDocument/2006/relationships/slide" Target="/ppt/slides/slide1.xml" Id="R0106ce0091d54b01" /><Relationship Type="http://schemas.openxmlformats.org/officeDocument/2006/relationships/slide" Target="/ppt/slides/slide2.xml" Id="Rc7d74dd3828340bd" /><Relationship Type="http://schemas.openxmlformats.org/officeDocument/2006/relationships/slide" Target="/ppt/slides/slide3.xml" Id="R740de876d0d94723" /><Relationship Type="http://schemas.openxmlformats.org/officeDocument/2006/relationships/slide" Target="/ppt/slides/slide4.xml" Id="R070f71c7300a49d1" /><Relationship Type="http://schemas.openxmlformats.org/officeDocument/2006/relationships/slide" Target="/ppt/slides/slide5.xml" Id="Reddcf164ecb440e4" /><Relationship Type="http://schemas.openxmlformats.org/officeDocument/2006/relationships/slide" Target="/ppt/slides/slide6.xml" Id="R7338fbc7826f492e" /><Relationship Type="http://schemas.openxmlformats.org/officeDocument/2006/relationships/slide" Target="/ppt/slides/slide7.xml" Id="R4d26636b437e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39034bec8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d0b3f0364934" /><Relationship Type="http://schemas.openxmlformats.org/officeDocument/2006/relationships/theme" Target="/ppt/slideMasters/theme/theme1.xml" Id="R1a363b5e7879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0d0b3f036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ca2de886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84971b55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d12b0df5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5a60070a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f779b0e56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8a1d870e0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6f647b74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