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e654c90e9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46ed192c74986"/>
  </p:sldMasterIdLst>
  <p:sldIdLst>
    <p:sldId xmlns:r="http://schemas.openxmlformats.org/officeDocument/2006/relationships" id="256" r:id="R8df8b0108ede4392"/>
    <p:sldId xmlns:r="http://schemas.openxmlformats.org/officeDocument/2006/relationships" id="257" r:id="R3671d449fbd04614"/>
    <p:sldId xmlns:r="http://schemas.openxmlformats.org/officeDocument/2006/relationships" id="258" r:id="R63cfa8edccee4f55"/>
    <p:sldId xmlns:r="http://schemas.openxmlformats.org/officeDocument/2006/relationships" id="259" r:id="R1eb76c273dfd4136"/>
    <p:sldId xmlns:r="http://schemas.openxmlformats.org/officeDocument/2006/relationships" id="260" r:id="R507cc4721fa94353"/>
    <p:sldId xmlns:r="http://schemas.openxmlformats.org/officeDocument/2006/relationships" id="261" r:id="R78c69da08da44c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46ed192c74986" /><Relationship Type="http://schemas.openxmlformats.org/officeDocument/2006/relationships/slide" Target="/ppt/slides/slide1.xml" Id="R8df8b0108ede4392" /><Relationship Type="http://schemas.openxmlformats.org/officeDocument/2006/relationships/slide" Target="/ppt/slides/slide2.xml" Id="R3671d449fbd04614" /><Relationship Type="http://schemas.openxmlformats.org/officeDocument/2006/relationships/slide" Target="/ppt/slides/slide3.xml" Id="R63cfa8edccee4f55" /><Relationship Type="http://schemas.openxmlformats.org/officeDocument/2006/relationships/slide" Target="/ppt/slides/slide4.xml" Id="R1eb76c273dfd4136" /><Relationship Type="http://schemas.openxmlformats.org/officeDocument/2006/relationships/slide" Target="/ppt/slides/slide5.xml" Id="R507cc4721fa94353" /><Relationship Type="http://schemas.openxmlformats.org/officeDocument/2006/relationships/slide" Target="/ppt/slides/slide6.xml" Id="R78c69da08da44c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e011cc63c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1023dd4a34561" /><Relationship Type="http://schemas.openxmlformats.org/officeDocument/2006/relationships/theme" Target="/ppt/slideMasters/theme/theme1.xml" Id="Rb2de3a3f46b244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1023dd4a345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f89ba3b0a41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e3ea1ce664f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950275c3547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16a1acfa0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a20bb6b11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8a0549aa0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VALUE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917 984 247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