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04e12660f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ae4e561f4458e"/>
  </p:sldMasterIdLst>
  <p:sldIdLst>
    <p:sldId xmlns:r="http://schemas.openxmlformats.org/officeDocument/2006/relationships" id="256" r:id="R00a4af4a282244c5"/>
    <p:sldId xmlns:r="http://schemas.openxmlformats.org/officeDocument/2006/relationships" id="257" r:id="R372d375150df4486"/>
    <p:sldId xmlns:r="http://schemas.openxmlformats.org/officeDocument/2006/relationships" id="258" r:id="Rf99ea3b0a9a44b30"/>
    <p:sldId xmlns:r="http://schemas.openxmlformats.org/officeDocument/2006/relationships" id="259" r:id="Rdcfdb91adb4348d0"/>
    <p:sldId xmlns:r="http://schemas.openxmlformats.org/officeDocument/2006/relationships" id="260" r:id="Rffe3873a033e4e96"/>
    <p:sldId xmlns:r="http://schemas.openxmlformats.org/officeDocument/2006/relationships" id="261" r:id="Re0813d6af7de495d"/>
    <p:sldId xmlns:r="http://schemas.openxmlformats.org/officeDocument/2006/relationships" id="262" r:id="Rcf24693a6395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ae4e561f4458e" /><Relationship Type="http://schemas.openxmlformats.org/officeDocument/2006/relationships/slide" Target="/ppt/slides/slide1.xml" Id="R00a4af4a282244c5" /><Relationship Type="http://schemas.openxmlformats.org/officeDocument/2006/relationships/slide" Target="/ppt/slides/slide2.xml" Id="R372d375150df4486" /><Relationship Type="http://schemas.openxmlformats.org/officeDocument/2006/relationships/slide" Target="/ppt/slides/slide3.xml" Id="Rf99ea3b0a9a44b30" /><Relationship Type="http://schemas.openxmlformats.org/officeDocument/2006/relationships/slide" Target="/ppt/slides/slide4.xml" Id="Rdcfdb91adb4348d0" /><Relationship Type="http://schemas.openxmlformats.org/officeDocument/2006/relationships/slide" Target="/ppt/slides/slide5.xml" Id="Rffe3873a033e4e96" /><Relationship Type="http://schemas.openxmlformats.org/officeDocument/2006/relationships/slide" Target="/ppt/slides/slide6.xml" Id="Re0813d6af7de495d" /><Relationship Type="http://schemas.openxmlformats.org/officeDocument/2006/relationships/slide" Target="/ppt/slides/slide7.xml" Id="Rcf24693a6395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1db8724fb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d45b6cfa8486a" /><Relationship Type="http://schemas.openxmlformats.org/officeDocument/2006/relationships/theme" Target="/ppt/slideMasters/theme/theme1.xml" Id="R353dfb53ab38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d45b6cfa8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9cf7362e2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d183c95e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5481d2f7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850d475e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6b784ccb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8481ef12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fafb30bca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