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3092b562e647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b3ab6b043b4db9"/>
  </p:sldMasterIdLst>
  <p:sldIdLst>
    <p:sldId xmlns:r="http://schemas.openxmlformats.org/officeDocument/2006/relationships" id="256" r:id="Rad6de59dfb7d4220"/>
    <p:sldId xmlns:r="http://schemas.openxmlformats.org/officeDocument/2006/relationships" id="257" r:id="Rc2a249a50b784830"/>
    <p:sldId xmlns:r="http://schemas.openxmlformats.org/officeDocument/2006/relationships" id="258" r:id="R367c87e2c7cd4c59"/>
    <p:sldId xmlns:r="http://schemas.openxmlformats.org/officeDocument/2006/relationships" id="259" r:id="Rbf59bb7f9dd9495d"/>
    <p:sldId xmlns:r="http://schemas.openxmlformats.org/officeDocument/2006/relationships" id="260" r:id="R24032198db754d11"/>
    <p:sldId xmlns:r="http://schemas.openxmlformats.org/officeDocument/2006/relationships" id="261" r:id="R368f999b8b0d4b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3ab6b043b4db9" /><Relationship Type="http://schemas.openxmlformats.org/officeDocument/2006/relationships/slide" Target="/ppt/slides/slide1.xml" Id="Rad6de59dfb7d4220" /><Relationship Type="http://schemas.openxmlformats.org/officeDocument/2006/relationships/slide" Target="/ppt/slides/slide2.xml" Id="Rc2a249a50b784830" /><Relationship Type="http://schemas.openxmlformats.org/officeDocument/2006/relationships/slide" Target="/ppt/slides/slide3.xml" Id="R367c87e2c7cd4c59" /><Relationship Type="http://schemas.openxmlformats.org/officeDocument/2006/relationships/slide" Target="/ppt/slides/slide4.xml" Id="Rbf59bb7f9dd9495d" /><Relationship Type="http://schemas.openxmlformats.org/officeDocument/2006/relationships/slide" Target="/ppt/slides/slide5.xml" Id="R24032198db754d11" /><Relationship Type="http://schemas.openxmlformats.org/officeDocument/2006/relationships/slide" Target="/ppt/slides/slide6.xml" Id="R368f999b8b0d4b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188b0e059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740975d824ba5" /><Relationship Type="http://schemas.openxmlformats.org/officeDocument/2006/relationships/theme" Target="/ppt/slideMasters/theme/theme1.xml" Id="R0fe39b51744444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0740975d82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1fc5df52c4e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da943c6e74f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61ba2984a48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15395272148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26e32bbf544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ea3ca09ae4d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SKJERVIK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Koppholen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917 971 013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SKJERVIK HOLDING AS</a:t>
            </a:r>
          </a:p>
        </p:txBody>
      </p:sp>
    </p:spTree>
  </p:cSld>
  <p:clrMapOvr>
    <a:masterClrMapping xmlns:a="http://schemas.openxmlformats.org/drawingml/2006/main"/>
  </p:clrMapOvr>
</p:sld>
</file>