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6ef5dcbd264f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c9f86d84d649cb"/>
  </p:sldMasterIdLst>
  <p:sldIdLst>
    <p:sldId xmlns:r="http://schemas.openxmlformats.org/officeDocument/2006/relationships" id="256" r:id="Re6fe591778b74dc8"/>
    <p:sldId xmlns:r="http://schemas.openxmlformats.org/officeDocument/2006/relationships" id="257" r:id="R95288918e8f34233"/>
    <p:sldId xmlns:r="http://schemas.openxmlformats.org/officeDocument/2006/relationships" id="258" r:id="Ref2cc52c0c2741e8"/>
    <p:sldId xmlns:r="http://schemas.openxmlformats.org/officeDocument/2006/relationships" id="259" r:id="Ree92b7dfb83b440b"/>
    <p:sldId xmlns:r="http://schemas.openxmlformats.org/officeDocument/2006/relationships" id="260" r:id="R3a70862d56604fbf"/>
    <p:sldId xmlns:r="http://schemas.openxmlformats.org/officeDocument/2006/relationships" id="261" r:id="R128db5f4dc574378"/>
    <p:sldId xmlns:r="http://schemas.openxmlformats.org/officeDocument/2006/relationships" id="262" r:id="R4de0dee8c9a545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c9f86d84d649cb" /><Relationship Type="http://schemas.openxmlformats.org/officeDocument/2006/relationships/slide" Target="/ppt/slides/slide1.xml" Id="Re6fe591778b74dc8" /><Relationship Type="http://schemas.openxmlformats.org/officeDocument/2006/relationships/slide" Target="/ppt/slides/slide2.xml" Id="R95288918e8f34233" /><Relationship Type="http://schemas.openxmlformats.org/officeDocument/2006/relationships/slide" Target="/ppt/slides/slide3.xml" Id="Ref2cc52c0c2741e8" /><Relationship Type="http://schemas.openxmlformats.org/officeDocument/2006/relationships/slide" Target="/ppt/slides/slide4.xml" Id="Ree92b7dfb83b440b" /><Relationship Type="http://schemas.openxmlformats.org/officeDocument/2006/relationships/slide" Target="/ppt/slides/slide5.xml" Id="R3a70862d56604fbf" /><Relationship Type="http://schemas.openxmlformats.org/officeDocument/2006/relationships/slide" Target="/ppt/slides/slide6.xml" Id="R128db5f4dc574378" /><Relationship Type="http://schemas.openxmlformats.org/officeDocument/2006/relationships/slide" Target="/ppt/slides/slide7.xml" Id="R4de0dee8c9a545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e6c0a2a8c44d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232617ef64360" /><Relationship Type="http://schemas.openxmlformats.org/officeDocument/2006/relationships/theme" Target="/ppt/slideMasters/theme/theme1.xml" Id="R35528135fd7545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f232617ef643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b75d6a58549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7b161d65144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8b8adbc2e42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65669600041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3c2ecdb1740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c7bb372fb42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e213b63a74f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RÅBU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RÅBU HOLDING AS ble etablert [år] og holder til i Eydehavn.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−165 634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−4 297 315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−710 971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7 831 688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RÅBU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Handverktunet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4810 Eydehavn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917 918 058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