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a6177d7e3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4b1bb71654d7b"/>
  </p:sldMasterIdLst>
  <p:sldIdLst>
    <p:sldId xmlns:r="http://schemas.openxmlformats.org/officeDocument/2006/relationships" id="256" r:id="R21138112883e4b20"/>
    <p:sldId xmlns:r="http://schemas.openxmlformats.org/officeDocument/2006/relationships" id="257" r:id="R9abe01e1582f45f5"/>
    <p:sldId xmlns:r="http://schemas.openxmlformats.org/officeDocument/2006/relationships" id="258" r:id="R377c8deebcdb48c8"/>
    <p:sldId xmlns:r="http://schemas.openxmlformats.org/officeDocument/2006/relationships" id="259" r:id="Rbfadf49a99e1481a"/>
    <p:sldId xmlns:r="http://schemas.openxmlformats.org/officeDocument/2006/relationships" id="260" r:id="Rb7909655050441bc"/>
    <p:sldId xmlns:r="http://schemas.openxmlformats.org/officeDocument/2006/relationships" id="261" r:id="R40d793741c9145b3"/>
    <p:sldId xmlns:r="http://schemas.openxmlformats.org/officeDocument/2006/relationships" id="262" r:id="R1bf3ed7900da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4b1bb71654d7b" /><Relationship Type="http://schemas.openxmlformats.org/officeDocument/2006/relationships/slide" Target="/ppt/slides/slide1.xml" Id="R21138112883e4b20" /><Relationship Type="http://schemas.openxmlformats.org/officeDocument/2006/relationships/slide" Target="/ppt/slides/slide2.xml" Id="R9abe01e1582f45f5" /><Relationship Type="http://schemas.openxmlformats.org/officeDocument/2006/relationships/slide" Target="/ppt/slides/slide3.xml" Id="R377c8deebcdb48c8" /><Relationship Type="http://schemas.openxmlformats.org/officeDocument/2006/relationships/slide" Target="/ppt/slides/slide4.xml" Id="Rbfadf49a99e1481a" /><Relationship Type="http://schemas.openxmlformats.org/officeDocument/2006/relationships/slide" Target="/ppt/slides/slide5.xml" Id="Rb7909655050441bc" /><Relationship Type="http://schemas.openxmlformats.org/officeDocument/2006/relationships/slide" Target="/ppt/slides/slide6.xml" Id="R40d793741c9145b3" /><Relationship Type="http://schemas.openxmlformats.org/officeDocument/2006/relationships/slide" Target="/ppt/slides/slide7.xml" Id="R1bf3ed7900da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142792b18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1e6dcc684f75" /><Relationship Type="http://schemas.openxmlformats.org/officeDocument/2006/relationships/theme" Target="/ppt/slideMasters/theme/theme1.xml" Id="R2c4cc4f061d2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c1e6dcc68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6a58b9016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b1575340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ccc4554e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25708410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a5ec2cfb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50d9dc766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757c05a5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