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e7cfb1b2da42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540ddf29e844c7"/>
  </p:sldMasterIdLst>
  <p:sldIdLst>
    <p:sldId xmlns:r="http://schemas.openxmlformats.org/officeDocument/2006/relationships" id="256" r:id="R8f0d63a9c8b34759"/>
    <p:sldId xmlns:r="http://schemas.openxmlformats.org/officeDocument/2006/relationships" id="257" r:id="R1e33f4a7538a4a75"/>
    <p:sldId xmlns:r="http://schemas.openxmlformats.org/officeDocument/2006/relationships" id="258" r:id="Rdcc5574f128441c0"/>
    <p:sldId xmlns:r="http://schemas.openxmlformats.org/officeDocument/2006/relationships" id="259" r:id="R4f7a25dafb424221"/>
    <p:sldId xmlns:r="http://schemas.openxmlformats.org/officeDocument/2006/relationships" id="260" r:id="R2084cf4bb6944b7a"/>
    <p:sldId xmlns:r="http://schemas.openxmlformats.org/officeDocument/2006/relationships" id="261" r:id="R20cdc9fd8c364240"/>
    <p:sldId xmlns:r="http://schemas.openxmlformats.org/officeDocument/2006/relationships" id="262" r:id="R6fc336a5cbbe41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540ddf29e844c7" /><Relationship Type="http://schemas.openxmlformats.org/officeDocument/2006/relationships/slide" Target="/ppt/slides/slide1.xml" Id="R8f0d63a9c8b34759" /><Relationship Type="http://schemas.openxmlformats.org/officeDocument/2006/relationships/slide" Target="/ppt/slides/slide2.xml" Id="R1e33f4a7538a4a75" /><Relationship Type="http://schemas.openxmlformats.org/officeDocument/2006/relationships/slide" Target="/ppt/slides/slide3.xml" Id="Rdcc5574f128441c0" /><Relationship Type="http://schemas.openxmlformats.org/officeDocument/2006/relationships/slide" Target="/ppt/slides/slide4.xml" Id="R4f7a25dafb424221" /><Relationship Type="http://schemas.openxmlformats.org/officeDocument/2006/relationships/slide" Target="/ppt/slides/slide5.xml" Id="R2084cf4bb6944b7a" /><Relationship Type="http://schemas.openxmlformats.org/officeDocument/2006/relationships/slide" Target="/ppt/slides/slide6.xml" Id="R20cdc9fd8c364240" /><Relationship Type="http://schemas.openxmlformats.org/officeDocument/2006/relationships/slide" Target="/ppt/slides/slide7.xml" Id="R6fc336a5cbbe41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efa87f359949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5ba0446e548cf" /><Relationship Type="http://schemas.openxmlformats.org/officeDocument/2006/relationships/theme" Target="/ppt/slideMasters/theme/theme1.xml" Id="Rb030a5291d1949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35ba0446e548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86f1239c143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b1aa2617d45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8f371be7148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bf1ffb7524c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c43c6e7944f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2032bc65b49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f2f0c167140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TJ ØKONOMITJENESTER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 ØKONOMITJENESTER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1 081 483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−1 122 630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6 839 070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2 185 946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4 525 786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JOHANNESSEN THERESE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Nøttveitvegen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5238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917 881 405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ØKONOMITJENESTER AS</a:t>
            </a:r>
          </a:p>
        </p:txBody>
      </p:sp>
    </p:spTree>
  </p:cSld>
  <p:clrMapOvr>
    <a:masterClrMapping xmlns:a="http://schemas.openxmlformats.org/drawingml/2006/main"/>
  </p:clrMapOvr>
</p:sld>
</file>