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3d4952545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61b7604ae4679"/>
  </p:sldMasterIdLst>
  <p:sldIdLst>
    <p:sldId xmlns:r="http://schemas.openxmlformats.org/officeDocument/2006/relationships" id="256" r:id="Rd914529c7c4542f9"/>
    <p:sldId xmlns:r="http://schemas.openxmlformats.org/officeDocument/2006/relationships" id="257" r:id="Rbd734a2eabf84dfa"/>
    <p:sldId xmlns:r="http://schemas.openxmlformats.org/officeDocument/2006/relationships" id="258" r:id="R6dcca37576ec40c1"/>
    <p:sldId xmlns:r="http://schemas.openxmlformats.org/officeDocument/2006/relationships" id="259" r:id="Re3aa65d0eeed45f8"/>
    <p:sldId xmlns:r="http://schemas.openxmlformats.org/officeDocument/2006/relationships" id="260" r:id="Rc1360ad8893a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61b7604ae4679" /><Relationship Type="http://schemas.openxmlformats.org/officeDocument/2006/relationships/slide" Target="/ppt/slides/slide1.xml" Id="Rd914529c7c4542f9" /><Relationship Type="http://schemas.openxmlformats.org/officeDocument/2006/relationships/slide" Target="/ppt/slides/slide2.xml" Id="Rbd734a2eabf84dfa" /><Relationship Type="http://schemas.openxmlformats.org/officeDocument/2006/relationships/slide" Target="/ppt/slides/slide3.xml" Id="R6dcca37576ec40c1" /><Relationship Type="http://schemas.openxmlformats.org/officeDocument/2006/relationships/slide" Target="/ppt/slides/slide4.xml" Id="Re3aa65d0eeed45f8" /><Relationship Type="http://schemas.openxmlformats.org/officeDocument/2006/relationships/slide" Target="/ppt/slides/slide5.xml" Id="Rc1360ad8893a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8ed737559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bb6d1b7446ca" /><Relationship Type="http://schemas.openxmlformats.org/officeDocument/2006/relationships/theme" Target="/ppt/slideMasters/theme/theme1.xml" Id="R5fcabbf7b57c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6bb6d1b74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a57895654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ef230e94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dac07652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8c408ccc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42c90bb80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HILDUR HAVELAND EPF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HAVELAND EPF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Kubbaleitet 70D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