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be6174b6df44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88bf60753f4968"/>
  </p:sldMasterIdLst>
  <p:sldIdLst>
    <p:sldId xmlns:r="http://schemas.openxmlformats.org/officeDocument/2006/relationships" id="256" r:id="R1aaae90042e04a16"/>
    <p:sldId xmlns:r="http://schemas.openxmlformats.org/officeDocument/2006/relationships" id="257" r:id="Rc4d9e4175e7c4977"/>
    <p:sldId xmlns:r="http://schemas.openxmlformats.org/officeDocument/2006/relationships" id="258" r:id="R3696109f5bcb4bb7"/>
    <p:sldId xmlns:r="http://schemas.openxmlformats.org/officeDocument/2006/relationships" id="259" r:id="R0dc158d1f3a6412f"/>
    <p:sldId xmlns:r="http://schemas.openxmlformats.org/officeDocument/2006/relationships" id="260" r:id="R2a2abe378ded4f70"/>
    <p:sldId xmlns:r="http://schemas.openxmlformats.org/officeDocument/2006/relationships" id="261" r:id="R33e406ff806f401a"/>
    <p:sldId xmlns:r="http://schemas.openxmlformats.org/officeDocument/2006/relationships" id="262" r:id="R291fa249e34049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88bf60753f4968" /><Relationship Type="http://schemas.openxmlformats.org/officeDocument/2006/relationships/slide" Target="/ppt/slides/slide1.xml" Id="R1aaae90042e04a16" /><Relationship Type="http://schemas.openxmlformats.org/officeDocument/2006/relationships/slide" Target="/ppt/slides/slide2.xml" Id="Rc4d9e4175e7c4977" /><Relationship Type="http://schemas.openxmlformats.org/officeDocument/2006/relationships/slide" Target="/ppt/slides/slide3.xml" Id="R3696109f5bcb4bb7" /><Relationship Type="http://schemas.openxmlformats.org/officeDocument/2006/relationships/slide" Target="/ppt/slides/slide4.xml" Id="R0dc158d1f3a6412f" /><Relationship Type="http://schemas.openxmlformats.org/officeDocument/2006/relationships/slide" Target="/ppt/slides/slide5.xml" Id="R2a2abe378ded4f70" /><Relationship Type="http://schemas.openxmlformats.org/officeDocument/2006/relationships/slide" Target="/ppt/slides/slide6.xml" Id="R33e406ff806f401a" /><Relationship Type="http://schemas.openxmlformats.org/officeDocument/2006/relationships/slide" Target="/ppt/slides/slide7.xml" Id="R291fa249e34049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9344496f3746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d085b751e4be5" /><Relationship Type="http://schemas.openxmlformats.org/officeDocument/2006/relationships/theme" Target="/ppt/slideMasters/theme/theme1.xml" Id="R3681259e1b674f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3d085b751e4b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07b6ae51747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514c7d1d34e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e99f4f7bf46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c754ead3244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900c1ff0048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3d656079740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ab3317bc346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SCHLØSSER-MØLLER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SCHLØSSER-MØLLER GRUPPEN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1 146 617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−285 875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8 469 915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17 124 003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ATHOS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