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111782fcfd48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af07283690433c"/>
  </p:sldMasterIdLst>
  <p:sldIdLst>
    <p:sldId xmlns:r="http://schemas.openxmlformats.org/officeDocument/2006/relationships" id="256" r:id="R92655b0ab9074d20"/>
    <p:sldId xmlns:r="http://schemas.openxmlformats.org/officeDocument/2006/relationships" id="257" r:id="Red360151635b4560"/>
    <p:sldId xmlns:r="http://schemas.openxmlformats.org/officeDocument/2006/relationships" id="258" r:id="Rb54318fa65ba4309"/>
    <p:sldId xmlns:r="http://schemas.openxmlformats.org/officeDocument/2006/relationships" id="259" r:id="R9db669ccd71540de"/>
    <p:sldId xmlns:r="http://schemas.openxmlformats.org/officeDocument/2006/relationships" id="260" r:id="R4baeae1f7a62452a"/>
    <p:sldId xmlns:r="http://schemas.openxmlformats.org/officeDocument/2006/relationships" id="261" r:id="Rc63fc8c194c44d0c"/>
    <p:sldId xmlns:r="http://schemas.openxmlformats.org/officeDocument/2006/relationships" id="262" r:id="R9d953c23f61c4a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f07283690433c" /><Relationship Type="http://schemas.openxmlformats.org/officeDocument/2006/relationships/slide" Target="/ppt/slides/slide1.xml" Id="R92655b0ab9074d20" /><Relationship Type="http://schemas.openxmlformats.org/officeDocument/2006/relationships/slide" Target="/ppt/slides/slide2.xml" Id="Red360151635b4560" /><Relationship Type="http://schemas.openxmlformats.org/officeDocument/2006/relationships/slide" Target="/ppt/slides/slide3.xml" Id="Rb54318fa65ba4309" /><Relationship Type="http://schemas.openxmlformats.org/officeDocument/2006/relationships/slide" Target="/ppt/slides/slide4.xml" Id="R9db669ccd71540de" /><Relationship Type="http://schemas.openxmlformats.org/officeDocument/2006/relationships/slide" Target="/ppt/slides/slide5.xml" Id="R4baeae1f7a62452a" /><Relationship Type="http://schemas.openxmlformats.org/officeDocument/2006/relationships/slide" Target="/ppt/slides/slide6.xml" Id="Rc63fc8c194c44d0c" /><Relationship Type="http://schemas.openxmlformats.org/officeDocument/2006/relationships/slide" Target="/ppt/slides/slide7.xml" Id="R9d953c23f61c4a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5b3a2799841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01930cabc473c" /><Relationship Type="http://schemas.openxmlformats.org/officeDocument/2006/relationships/theme" Target="/ppt/slideMasters/theme/theme1.xml" Id="R7ac444f974a34d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f01930cabc47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61c1bc56c44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a32b7356f4b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9aa154ada4f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78a6c0f0447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15f8c36ad45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d67bed5804a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f40f862404b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QRG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−10 443 339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1 050 344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ELYSTRAND ELIJAH N G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