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6a6d5428d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84eaf31b04c97"/>
  </p:sldMasterIdLst>
  <p:sldIdLst>
    <p:sldId xmlns:r="http://schemas.openxmlformats.org/officeDocument/2006/relationships" id="256" r:id="R5b255a03e42e4344"/>
    <p:sldId xmlns:r="http://schemas.openxmlformats.org/officeDocument/2006/relationships" id="257" r:id="R3a1bbb17a4f24115"/>
    <p:sldId xmlns:r="http://schemas.openxmlformats.org/officeDocument/2006/relationships" id="258" r:id="R8c73a01da8154416"/>
    <p:sldId xmlns:r="http://schemas.openxmlformats.org/officeDocument/2006/relationships" id="259" r:id="R5dcd555c541a41f4"/>
    <p:sldId xmlns:r="http://schemas.openxmlformats.org/officeDocument/2006/relationships" id="260" r:id="R53cdaf6c3235411d"/>
    <p:sldId xmlns:r="http://schemas.openxmlformats.org/officeDocument/2006/relationships" id="261" r:id="R80897b654d3441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84eaf31b04c97" /><Relationship Type="http://schemas.openxmlformats.org/officeDocument/2006/relationships/slide" Target="/ppt/slides/slide1.xml" Id="R5b255a03e42e4344" /><Relationship Type="http://schemas.openxmlformats.org/officeDocument/2006/relationships/slide" Target="/ppt/slides/slide2.xml" Id="R3a1bbb17a4f24115" /><Relationship Type="http://schemas.openxmlformats.org/officeDocument/2006/relationships/slide" Target="/ppt/slides/slide3.xml" Id="R8c73a01da8154416" /><Relationship Type="http://schemas.openxmlformats.org/officeDocument/2006/relationships/slide" Target="/ppt/slides/slide4.xml" Id="R5dcd555c541a41f4" /><Relationship Type="http://schemas.openxmlformats.org/officeDocument/2006/relationships/slide" Target="/ppt/slides/slide5.xml" Id="R53cdaf6c3235411d" /><Relationship Type="http://schemas.openxmlformats.org/officeDocument/2006/relationships/slide" Target="/ppt/slides/slide6.xml" Id="R80897b654d3441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78dd7817f4e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772656ac4901" /><Relationship Type="http://schemas.openxmlformats.org/officeDocument/2006/relationships/theme" Target="/ppt/slideMasters/theme/theme1.xml" Id="Rf984edc92f35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2772656ac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09f61ce4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bf161637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1a88d349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21f8bd034d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151f0efb64c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200a42577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