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31b25faf34c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0dc6294a98495a"/>
  </p:sldMasterIdLst>
  <p:sldIdLst>
    <p:sldId xmlns:r="http://schemas.openxmlformats.org/officeDocument/2006/relationships" id="256" r:id="Re0f6ed0d8e7642d8"/>
    <p:sldId xmlns:r="http://schemas.openxmlformats.org/officeDocument/2006/relationships" id="257" r:id="R5768e55d0a844fc1"/>
    <p:sldId xmlns:r="http://schemas.openxmlformats.org/officeDocument/2006/relationships" id="258" r:id="R9c95e1931ea042b1"/>
    <p:sldId xmlns:r="http://schemas.openxmlformats.org/officeDocument/2006/relationships" id="259" r:id="R414b45ed43a24d6b"/>
    <p:sldId xmlns:r="http://schemas.openxmlformats.org/officeDocument/2006/relationships" id="260" r:id="R4c0cc4c669c14fc9"/>
    <p:sldId xmlns:r="http://schemas.openxmlformats.org/officeDocument/2006/relationships" id="261" r:id="R6323c5d30aba4a07"/>
    <p:sldId xmlns:r="http://schemas.openxmlformats.org/officeDocument/2006/relationships" id="262" r:id="Rb78cf9d730f140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dc6294a98495a" /><Relationship Type="http://schemas.openxmlformats.org/officeDocument/2006/relationships/slide" Target="/ppt/slides/slide1.xml" Id="Re0f6ed0d8e7642d8" /><Relationship Type="http://schemas.openxmlformats.org/officeDocument/2006/relationships/slide" Target="/ppt/slides/slide2.xml" Id="R5768e55d0a844fc1" /><Relationship Type="http://schemas.openxmlformats.org/officeDocument/2006/relationships/slide" Target="/ppt/slides/slide3.xml" Id="R9c95e1931ea042b1" /><Relationship Type="http://schemas.openxmlformats.org/officeDocument/2006/relationships/slide" Target="/ppt/slides/slide4.xml" Id="R414b45ed43a24d6b" /><Relationship Type="http://schemas.openxmlformats.org/officeDocument/2006/relationships/slide" Target="/ppt/slides/slide5.xml" Id="R4c0cc4c669c14fc9" /><Relationship Type="http://schemas.openxmlformats.org/officeDocument/2006/relationships/slide" Target="/ppt/slides/slide6.xml" Id="R6323c5d30aba4a07" /><Relationship Type="http://schemas.openxmlformats.org/officeDocument/2006/relationships/slide" Target="/ppt/slides/slide7.xml" Id="Rb78cf9d730f140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568ea84cc49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d03f688f84033" /><Relationship Type="http://schemas.openxmlformats.org/officeDocument/2006/relationships/theme" Target="/ppt/slideMasters/theme/theme1.xml" Id="R44280bcc18f64c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6d03f688f8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2e6a66e2c43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dfabbad2b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d7ae0edc041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3e58625ce4b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27a0acc4f47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f0e04ffe147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2f2aad53746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R INCORONATO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R INCORONATO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−4 816 341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44 015 022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591 561 511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629 965 489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SIAI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104, Norsea Base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