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e99a161eb949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18d75900cf4b9e"/>
  </p:sldMasterIdLst>
  <p:sldIdLst>
    <p:sldId xmlns:r="http://schemas.openxmlformats.org/officeDocument/2006/relationships" id="256" r:id="R2c98142cde9e4710"/>
    <p:sldId xmlns:r="http://schemas.openxmlformats.org/officeDocument/2006/relationships" id="257" r:id="Reafcae97079d4d17"/>
    <p:sldId xmlns:r="http://schemas.openxmlformats.org/officeDocument/2006/relationships" id="258" r:id="R26c307cd93c54d20"/>
    <p:sldId xmlns:r="http://schemas.openxmlformats.org/officeDocument/2006/relationships" id="259" r:id="Re7037f10276a41c1"/>
    <p:sldId xmlns:r="http://schemas.openxmlformats.org/officeDocument/2006/relationships" id="260" r:id="R97992aab3ccb4302"/>
    <p:sldId xmlns:r="http://schemas.openxmlformats.org/officeDocument/2006/relationships" id="261" r:id="R3b440e06e1df417d"/>
    <p:sldId xmlns:r="http://schemas.openxmlformats.org/officeDocument/2006/relationships" id="262" r:id="R1fa742912b724c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8d75900cf4b9e" /><Relationship Type="http://schemas.openxmlformats.org/officeDocument/2006/relationships/slide" Target="/ppt/slides/slide1.xml" Id="R2c98142cde9e4710" /><Relationship Type="http://schemas.openxmlformats.org/officeDocument/2006/relationships/slide" Target="/ppt/slides/slide2.xml" Id="Reafcae97079d4d17" /><Relationship Type="http://schemas.openxmlformats.org/officeDocument/2006/relationships/slide" Target="/ppt/slides/slide3.xml" Id="R26c307cd93c54d20" /><Relationship Type="http://schemas.openxmlformats.org/officeDocument/2006/relationships/slide" Target="/ppt/slides/slide4.xml" Id="Re7037f10276a41c1" /><Relationship Type="http://schemas.openxmlformats.org/officeDocument/2006/relationships/slide" Target="/ppt/slides/slide5.xml" Id="R97992aab3ccb4302" /><Relationship Type="http://schemas.openxmlformats.org/officeDocument/2006/relationships/slide" Target="/ppt/slides/slide6.xml" Id="R3b440e06e1df417d" /><Relationship Type="http://schemas.openxmlformats.org/officeDocument/2006/relationships/slide" Target="/ppt/slides/slide7.xml" Id="R1fa742912b724c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37733091847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ded5f12674740" /><Relationship Type="http://schemas.openxmlformats.org/officeDocument/2006/relationships/theme" Target="/ppt/slideMasters/theme/theme1.xml" Id="Rf8003a7320a84a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4ded5f126747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d7314d3af47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44c5d598141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0e946b4064a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9c2b1626140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31763de6249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12707f1fb43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7cb0de13e4d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GEILOGRUPPEN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GEILOGRUPPEN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4 986 739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−5 019 492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9 495 024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684 822 827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1 165 737 089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MERKANTILBYGG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917 861 900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